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
  </p:notesMasterIdLst>
  <p:sldIdLst>
    <p:sldId id="323" r:id="rId2"/>
    <p:sldId id="366" r:id="rId3"/>
    <p:sldId id="406" r:id="rId4"/>
    <p:sldId id="418" r:id="rId5"/>
    <p:sldId id="430" r:id="rId6"/>
    <p:sldId id="431" r:id="rId7"/>
    <p:sldId id="432" r:id="rId8"/>
    <p:sldId id="357" r:id="rId9"/>
  </p:sldIdLst>
  <p:sldSz cx="9144000" cy="5143500" type="screen16x9"/>
  <p:notesSz cx="6858000" cy="9144000"/>
  <p:custDataLst>
    <p:tags r:id="rId11"/>
  </p:custDataLst>
  <p:defaultTextStyle>
    <a:defPPr>
      <a:defRPr lang="zh-CN"/>
    </a:defPPr>
    <a:lvl1pPr marL="0" algn="l" defTabSz="914232" rtl="0" eaLnBrk="1" latinLnBrk="0" hangingPunct="1">
      <a:defRPr sz="1800" kern="1200">
        <a:solidFill>
          <a:schemeClr val="tx1"/>
        </a:solidFill>
        <a:latin typeface="+mn-lt"/>
        <a:ea typeface="+mn-ea"/>
        <a:cs typeface="+mn-cs"/>
      </a:defRPr>
    </a:lvl1pPr>
    <a:lvl2pPr marL="457116" algn="l" defTabSz="914232" rtl="0" eaLnBrk="1" latinLnBrk="0" hangingPunct="1">
      <a:defRPr sz="1800" kern="1200">
        <a:solidFill>
          <a:schemeClr val="tx1"/>
        </a:solidFill>
        <a:latin typeface="+mn-lt"/>
        <a:ea typeface="+mn-ea"/>
        <a:cs typeface="+mn-cs"/>
      </a:defRPr>
    </a:lvl2pPr>
    <a:lvl3pPr marL="914232" algn="l" defTabSz="914232" rtl="0" eaLnBrk="1" latinLnBrk="0" hangingPunct="1">
      <a:defRPr sz="1800" kern="1200">
        <a:solidFill>
          <a:schemeClr val="tx1"/>
        </a:solidFill>
        <a:latin typeface="+mn-lt"/>
        <a:ea typeface="+mn-ea"/>
        <a:cs typeface="+mn-cs"/>
      </a:defRPr>
    </a:lvl3pPr>
    <a:lvl4pPr marL="1371348" algn="l" defTabSz="914232" rtl="0" eaLnBrk="1" latinLnBrk="0" hangingPunct="1">
      <a:defRPr sz="1800" kern="1200">
        <a:solidFill>
          <a:schemeClr val="tx1"/>
        </a:solidFill>
        <a:latin typeface="+mn-lt"/>
        <a:ea typeface="+mn-ea"/>
        <a:cs typeface="+mn-cs"/>
      </a:defRPr>
    </a:lvl4pPr>
    <a:lvl5pPr marL="1828464" algn="l" defTabSz="914232" rtl="0" eaLnBrk="1" latinLnBrk="0" hangingPunct="1">
      <a:defRPr sz="1800" kern="1200">
        <a:solidFill>
          <a:schemeClr val="tx1"/>
        </a:solidFill>
        <a:latin typeface="+mn-lt"/>
        <a:ea typeface="+mn-ea"/>
        <a:cs typeface="+mn-cs"/>
      </a:defRPr>
    </a:lvl5pPr>
    <a:lvl6pPr marL="2285581" algn="l" defTabSz="914232" rtl="0" eaLnBrk="1" latinLnBrk="0" hangingPunct="1">
      <a:defRPr sz="1800" kern="1200">
        <a:solidFill>
          <a:schemeClr val="tx1"/>
        </a:solidFill>
        <a:latin typeface="+mn-lt"/>
        <a:ea typeface="+mn-ea"/>
        <a:cs typeface="+mn-cs"/>
      </a:defRPr>
    </a:lvl6pPr>
    <a:lvl7pPr marL="2742696" algn="l" defTabSz="914232" rtl="0" eaLnBrk="1" latinLnBrk="0" hangingPunct="1">
      <a:defRPr sz="1800" kern="1200">
        <a:solidFill>
          <a:schemeClr val="tx1"/>
        </a:solidFill>
        <a:latin typeface="+mn-lt"/>
        <a:ea typeface="+mn-ea"/>
        <a:cs typeface="+mn-cs"/>
      </a:defRPr>
    </a:lvl7pPr>
    <a:lvl8pPr marL="3199813" algn="l" defTabSz="914232" rtl="0" eaLnBrk="1" latinLnBrk="0" hangingPunct="1">
      <a:defRPr sz="1800" kern="1200">
        <a:solidFill>
          <a:schemeClr val="tx1"/>
        </a:solidFill>
        <a:latin typeface="+mn-lt"/>
        <a:ea typeface="+mn-ea"/>
        <a:cs typeface="+mn-cs"/>
      </a:defRPr>
    </a:lvl8pPr>
    <a:lvl9pPr marL="3656929" algn="l" defTabSz="91423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2">
          <p15:clr>
            <a:srgbClr val="A4A3A4"/>
          </p15:clr>
        </p15:guide>
        <p15:guide id="3" pos="304">
          <p15:clr>
            <a:srgbClr val="A4A3A4"/>
          </p15:clr>
        </p15:guide>
        <p15:guide id="4" pos="1892">
          <p15:clr>
            <a:srgbClr val="A4A3A4"/>
          </p15:clr>
        </p15:guide>
        <p15:guide id="5" pos="1211">
          <p15:clr>
            <a:srgbClr val="A4A3A4"/>
          </p15:clr>
        </p15:guide>
        <p15:guide id="6" orient="horz" pos="1620">
          <p15:clr>
            <a:srgbClr val="A4A3A4"/>
          </p15:clr>
        </p15:guide>
        <p15:guide id="7" pos="2880">
          <p15:clr>
            <a:srgbClr val="A4A3A4"/>
          </p15:clr>
        </p15:guide>
        <p15:guide id="8" pos="228">
          <p15:clr>
            <a:srgbClr val="A4A3A4"/>
          </p15:clr>
        </p15:guide>
        <p15:guide id="9" pos="1418">
          <p15:clr>
            <a:srgbClr val="A4A3A4"/>
          </p15:clr>
        </p15:guide>
        <p15:guide id="10" pos="908">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0C0"/>
    <a:srgbClr val="E7EBF4"/>
    <a:srgbClr val="004098"/>
    <a:srgbClr val="FAFAFA"/>
    <a:srgbClr val="005DA2"/>
    <a:srgbClr val="FFC400"/>
    <a:srgbClr val="FFD347"/>
    <a:srgbClr val="FFC91D"/>
    <a:srgbClr val="0071C1"/>
    <a:srgbClr val="41445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ABFCF23-3B69-468F-B69F-88F6DE6A72F2}" styleName="中度样式 1 - 强调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46F890A9-2807-4EBB-B81D-B2AA78EC7F39}" styleName="深色样式 2 - 强调 5/强调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301" autoAdjust="0"/>
    <p:restoredTop sz="88015" autoAdjust="0"/>
  </p:normalViewPr>
  <p:slideViewPr>
    <p:cSldViewPr>
      <p:cViewPr varScale="1">
        <p:scale>
          <a:sx n="132" d="100"/>
          <a:sy n="132" d="100"/>
        </p:scale>
        <p:origin x="978" y="96"/>
      </p:cViewPr>
      <p:guideLst>
        <p:guide orient="horz" pos="2160"/>
        <p:guide pos="3842"/>
        <p:guide pos="304"/>
        <p:guide pos="1892"/>
        <p:guide pos="1211"/>
        <p:guide orient="horz" pos="1620"/>
        <p:guide pos="2880"/>
        <p:guide pos="228"/>
        <p:guide pos="1418"/>
        <p:guide pos="908"/>
      </p:guideLst>
    </p:cSldViewPr>
  </p:slideViewPr>
  <p:notesTextViewPr>
    <p:cViewPr>
      <p:scale>
        <a:sx n="1" d="1"/>
        <a:sy n="1" d="1"/>
      </p:scale>
      <p:origin x="0" y="0"/>
    </p:cViewPr>
  </p:notesTextViewPr>
  <p:sorterViewPr>
    <p:cViewPr>
      <p:scale>
        <a:sx n="150" d="100"/>
        <a:sy n="150" d="100"/>
      </p:scale>
      <p:origin x="0" y="11520"/>
    </p:cViewPr>
  </p:sorterViewPr>
  <p:notesViewPr>
    <p:cSldViewPr>
      <p:cViewPr varScale="1">
        <p:scale>
          <a:sx n="65" d="100"/>
          <a:sy n="65" d="100"/>
        </p:scale>
        <p:origin x="3144" y="53"/>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gs" Target="tags/tag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262AE03-6EE8-41FD-8A37-86C6BC5E264F}" type="datetimeFigureOut">
              <a:rPr lang="zh-CN" altLang="en-US" smtClean="0"/>
              <a:t>2021/7/13</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E21FD59-C920-460C-B1C9-0346C59420B0}" type="slidenum">
              <a:rPr lang="zh-CN" altLang="en-US" smtClean="0"/>
              <a:t>‹#›</a:t>
            </a:fld>
            <a:endParaRPr lang="zh-CN" altLang="en-US"/>
          </a:p>
        </p:txBody>
      </p:sp>
    </p:spTree>
    <p:extLst>
      <p:ext uri="{BB962C8B-B14F-4D97-AF65-F5344CB8AC3E}">
        <p14:creationId xmlns:p14="http://schemas.microsoft.com/office/powerpoint/2010/main" val="3389924582"/>
      </p:ext>
    </p:extLst>
  </p:cSld>
  <p:clrMap bg1="lt1" tx1="dk1" bg2="lt2" tx2="dk2" accent1="accent1" accent2="accent2" accent3="accent3" accent4="accent4" accent5="accent5" accent6="accent6" hlink="hlink" folHlink="folHlink"/>
  <p:notesStyle>
    <a:lvl1pPr marL="0" algn="l" defTabSz="914232" rtl="0" eaLnBrk="1" latinLnBrk="0" hangingPunct="1">
      <a:defRPr sz="1200" kern="1200">
        <a:solidFill>
          <a:schemeClr val="tx1"/>
        </a:solidFill>
        <a:latin typeface="+mn-lt"/>
        <a:ea typeface="+mn-ea"/>
        <a:cs typeface="+mn-cs"/>
      </a:defRPr>
    </a:lvl1pPr>
    <a:lvl2pPr marL="457116" algn="l" defTabSz="914232" rtl="0" eaLnBrk="1" latinLnBrk="0" hangingPunct="1">
      <a:defRPr sz="1200" kern="1200">
        <a:solidFill>
          <a:schemeClr val="tx1"/>
        </a:solidFill>
        <a:latin typeface="+mn-lt"/>
        <a:ea typeface="+mn-ea"/>
        <a:cs typeface="+mn-cs"/>
      </a:defRPr>
    </a:lvl2pPr>
    <a:lvl3pPr marL="914232" algn="l" defTabSz="914232" rtl="0" eaLnBrk="1" latinLnBrk="0" hangingPunct="1">
      <a:defRPr sz="1200" kern="1200">
        <a:solidFill>
          <a:schemeClr val="tx1"/>
        </a:solidFill>
        <a:latin typeface="+mn-lt"/>
        <a:ea typeface="+mn-ea"/>
        <a:cs typeface="+mn-cs"/>
      </a:defRPr>
    </a:lvl3pPr>
    <a:lvl4pPr marL="1371348" algn="l" defTabSz="914232" rtl="0" eaLnBrk="1" latinLnBrk="0" hangingPunct="1">
      <a:defRPr sz="1200" kern="1200">
        <a:solidFill>
          <a:schemeClr val="tx1"/>
        </a:solidFill>
        <a:latin typeface="+mn-lt"/>
        <a:ea typeface="+mn-ea"/>
        <a:cs typeface="+mn-cs"/>
      </a:defRPr>
    </a:lvl4pPr>
    <a:lvl5pPr marL="1828464" algn="l" defTabSz="914232" rtl="0" eaLnBrk="1" latinLnBrk="0" hangingPunct="1">
      <a:defRPr sz="1200" kern="1200">
        <a:solidFill>
          <a:schemeClr val="tx1"/>
        </a:solidFill>
        <a:latin typeface="+mn-lt"/>
        <a:ea typeface="+mn-ea"/>
        <a:cs typeface="+mn-cs"/>
      </a:defRPr>
    </a:lvl5pPr>
    <a:lvl6pPr marL="2285581" algn="l" defTabSz="914232" rtl="0" eaLnBrk="1" latinLnBrk="0" hangingPunct="1">
      <a:defRPr sz="1200" kern="1200">
        <a:solidFill>
          <a:schemeClr val="tx1"/>
        </a:solidFill>
        <a:latin typeface="+mn-lt"/>
        <a:ea typeface="+mn-ea"/>
        <a:cs typeface="+mn-cs"/>
      </a:defRPr>
    </a:lvl6pPr>
    <a:lvl7pPr marL="2742696" algn="l" defTabSz="914232" rtl="0" eaLnBrk="1" latinLnBrk="0" hangingPunct="1">
      <a:defRPr sz="1200" kern="1200">
        <a:solidFill>
          <a:schemeClr val="tx1"/>
        </a:solidFill>
        <a:latin typeface="+mn-lt"/>
        <a:ea typeface="+mn-ea"/>
        <a:cs typeface="+mn-cs"/>
      </a:defRPr>
    </a:lvl7pPr>
    <a:lvl8pPr marL="3199813" algn="l" defTabSz="914232" rtl="0" eaLnBrk="1" latinLnBrk="0" hangingPunct="1">
      <a:defRPr sz="1200" kern="1200">
        <a:solidFill>
          <a:schemeClr val="tx1"/>
        </a:solidFill>
        <a:latin typeface="+mn-lt"/>
        <a:ea typeface="+mn-ea"/>
        <a:cs typeface="+mn-cs"/>
      </a:defRPr>
    </a:lvl8pPr>
    <a:lvl9pPr marL="3656929" algn="l" defTabSz="91423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72101DD-9C4B-450B-80AA-09991349501D}" type="slidenum">
              <a:rPr lang="zh-CN" altLang="en-US" smtClean="0"/>
              <a:pPr/>
              <a:t>1</a:t>
            </a:fld>
            <a:endParaRPr lang="zh-CN" altLang="en-US"/>
          </a:p>
        </p:txBody>
      </p:sp>
    </p:spTree>
    <p:extLst>
      <p:ext uri="{BB962C8B-B14F-4D97-AF65-F5344CB8AC3E}">
        <p14:creationId xmlns:p14="http://schemas.microsoft.com/office/powerpoint/2010/main" val="26627180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E21FD59-C920-460C-B1C9-0346C59420B0}" type="slidenum">
              <a:rPr lang="zh-CN" altLang="en-US" smtClean="0"/>
              <a:t>2</a:t>
            </a:fld>
            <a:endParaRPr lang="zh-CN" altLang="en-US"/>
          </a:p>
        </p:txBody>
      </p:sp>
    </p:spTree>
    <p:extLst>
      <p:ext uri="{BB962C8B-B14F-4D97-AF65-F5344CB8AC3E}">
        <p14:creationId xmlns:p14="http://schemas.microsoft.com/office/powerpoint/2010/main" val="14916065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232"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0E21FD59-C920-460C-B1C9-0346C59420B0}" type="slidenum">
              <a:rPr lang="zh-CN" altLang="en-US" smtClean="0"/>
              <a:t>3</a:t>
            </a:fld>
            <a:endParaRPr lang="zh-CN" altLang="en-US"/>
          </a:p>
        </p:txBody>
      </p:sp>
    </p:spTree>
    <p:extLst>
      <p:ext uri="{BB962C8B-B14F-4D97-AF65-F5344CB8AC3E}">
        <p14:creationId xmlns:p14="http://schemas.microsoft.com/office/powerpoint/2010/main" val="38451254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E21FD59-C920-460C-B1C9-0346C59420B0}" type="slidenum">
              <a:rPr lang="zh-CN" altLang="en-US" smtClean="0"/>
              <a:t>4</a:t>
            </a:fld>
            <a:endParaRPr lang="zh-CN" altLang="en-US"/>
          </a:p>
        </p:txBody>
      </p:sp>
    </p:spTree>
    <p:extLst>
      <p:ext uri="{BB962C8B-B14F-4D97-AF65-F5344CB8AC3E}">
        <p14:creationId xmlns:p14="http://schemas.microsoft.com/office/powerpoint/2010/main" val="14302795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0E21FD59-C920-460C-B1C9-0346C59420B0}" type="slidenum">
              <a:rPr lang="zh-CN" altLang="en-US" smtClean="0"/>
              <a:t>5</a:t>
            </a:fld>
            <a:endParaRPr lang="zh-CN" altLang="en-US"/>
          </a:p>
        </p:txBody>
      </p:sp>
    </p:spTree>
    <p:extLst>
      <p:ext uri="{BB962C8B-B14F-4D97-AF65-F5344CB8AC3E}">
        <p14:creationId xmlns:p14="http://schemas.microsoft.com/office/powerpoint/2010/main" val="20222813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0E21FD59-C920-460C-B1C9-0346C59420B0}" type="slidenum">
              <a:rPr lang="zh-CN" altLang="en-US" smtClean="0"/>
              <a:t>6</a:t>
            </a:fld>
            <a:endParaRPr lang="zh-CN" altLang="en-US"/>
          </a:p>
        </p:txBody>
      </p:sp>
    </p:spTree>
    <p:extLst>
      <p:ext uri="{BB962C8B-B14F-4D97-AF65-F5344CB8AC3E}">
        <p14:creationId xmlns:p14="http://schemas.microsoft.com/office/powerpoint/2010/main" val="39117518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0E21FD59-C920-460C-B1C9-0346C59420B0}" type="slidenum">
              <a:rPr lang="zh-CN" altLang="en-US" smtClean="0"/>
              <a:t>7</a:t>
            </a:fld>
            <a:endParaRPr lang="zh-CN" altLang="en-US"/>
          </a:p>
        </p:txBody>
      </p:sp>
    </p:spTree>
    <p:extLst>
      <p:ext uri="{BB962C8B-B14F-4D97-AF65-F5344CB8AC3E}">
        <p14:creationId xmlns:p14="http://schemas.microsoft.com/office/powerpoint/2010/main" val="22864978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1E0E0E2-7263-44C4-AAA9-733DBA7BD205}" type="slidenum">
              <a:rPr lang="zh-CN" altLang="en-US" smtClean="0"/>
              <a:t>8</a:t>
            </a:fld>
            <a:endParaRPr lang="zh-CN" altLang="en-US"/>
          </a:p>
        </p:txBody>
      </p:sp>
    </p:spTree>
    <p:extLst>
      <p:ext uri="{BB962C8B-B14F-4D97-AF65-F5344CB8AC3E}">
        <p14:creationId xmlns:p14="http://schemas.microsoft.com/office/powerpoint/2010/main" val="20476074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bg>
      <p:bgPr>
        <a:solidFill>
          <a:schemeClr val="bg1"/>
        </a:solidFill>
        <a:effectLst/>
      </p:bgPr>
    </p:bg>
    <p:spTree>
      <p:nvGrpSpPr>
        <p:cNvPr id="1" name=""/>
        <p:cNvGrpSpPr/>
        <p:nvPr/>
      </p:nvGrpSpPr>
      <p:grpSpPr>
        <a:xfrm>
          <a:off x="0" y="0"/>
          <a:ext cx="0" cy="0"/>
          <a:chOff x="0" y="0"/>
          <a:chExt cx="0" cy="0"/>
        </a:xfrm>
      </p:grpSpPr>
      <p:sp>
        <p:nvSpPr>
          <p:cNvPr id="2" name="Rectangle 4"/>
          <p:cNvSpPr txBox="1">
            <a:spLocks noChangeArrowheads="1"/>
          </p:cNvSpPr>
          <p:nvPr userDrawn="1"/>
        </p:nvSpPr>
        <p:spPr bwMode="auto">
          <a:xfrm>
            <a:off x="-5699" y="5326056"/>
            <a:ext cx="9149699"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endParaRPr lang="zh-CN" altLang="zh-CN">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102489632"/>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nodePh="1">
                                  <p:stCondLst>
                                    <p:cond delay="0"/>
                                  </p:stCondLst>
                                  <p:endCondLst>
                                    <p:cond evt="begin" delay="0">
                                      <p:tn val="5"/>
                                    </p:cond>
                                  </p:end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28651" y="273844"/>
            <a:ext cx="7886700" cy="994172"/>
          </a:xfrm>
          <a:prstGeom prst="rect">
            <a:avLst/>
          </a:prstGeom>
        </p:spPr>
        <p:txBody>
          <a:bodyPr lIns="68567" tIns="34284" rIns="68567" bIns="34284"/>
          <a:lstStyle/>
          <a:p>
            <a:r>
              <a:rPr lang="zh-CN" altLang="en-US"/>
              <a:t>单击此处编辑母版标题样式</a:t>
            </a:r>
          </a:p>
        </p:txBody>
      </p:sp>
      <p:sp>
        <p:nvSpPr>
          <p:cNvPr id="3" name="内容占位符 2"/>
          <p:cNvSpPr>
            <a:spLocks noGrp="1"/>
          </p:cNvSpPr>
          <p:nvPr>
            <p:ph idx="1"/>
          </p:nvPr>
        </p:nvSpPr>
        <p:spPr>
          <a:xfrm>
            <a:off x="628651" y="1369219"/>
            <a:ext cx="7886700" cy="3263504"/>
          </a:xfrm>
          <a:prstGeom prst="rect">
            <a:avLst/>
          </a:prstGeom>
        </p:spPr>
        <p:txBody>
          <a:bodyPr lIns="68567" tIns="34284" rIns="68567" bIns="34284"/>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628650" y="4767263"/>
            <a:ext cx="2057400" cy="273844"/>
          </a:xfrm>
          <a:prstGeom prst="rect">
            <a:avLst/>
          </a:prstGeom>
        </p:spPr>
        <p:txBody>
          <a:bodyPr lIns="68567" tIns="34284" rIns="68567" bIns="34284"/>
          <a:lstStyle/>
          <a:p>
            <a:fld id="{530820CF-B880-4189-942D-D702A7CBA730}" type="datetimeFigureOut">
              <a:rPr lang="zh-CN" altLang="en-US" smtClean="0"/>
              <a:t>2021/7/13</a:t>
            </a:fld>
            <a:endParaRPr lang="zh-CN" altLang="en-US"/>
          </a:p>
        </p:txBody>
      </p:sp>
      <p:sp>
        <p:nvSpPr>
          <p:cNvPr id="5" name="页脚占位符 4"/>
          <p:cNvSpPr>
            <a:spLocks noGrp="1"/>
          </p:cNvSpPr>
          <p:nvPr>
            <p:ph type="ftr" sz="quarter" idx="11"/>
          </p:nvPr>
        </p:nvSpPr>
        <p:spPr>
          <a:xfrm>
            <a:off x="3028951" y="4767263"/>
            <a:ext cx="3086100" cy="273844"/>
          </a:xfrm>
          <a:prstGeom prst="rect">
            <a:avLst/>
          </a:prstGeom>
        </p:spPr>
        <p:txBody>
          <a:bodyPr lIns="68567" tIns="34284" rIns="68567" bIns="34284"/>
          <a:lstStyle/>
          <a:p>
            <a:endParaRPr lang="zh-CN" altLang="en-US"/>
          </a:p>
        </p:txBody>
      </p:sp>
      <p:sp>
        <p:nvSpPr>
          <p:cNvPr id="6" name="灯片编号占位符 5"/>
          <p:cNvSpPr>
            <a:spLocks noGrp="1"/>
          </p:cNvSpPr>
          <p:nvPr>
            <p:ph type="sldNum" sz="quarter" idx="12"/>
          </p:nvPr>
        </p:nvSpPr>
        <p:spPr>
          <a:xfrm>
            <a:off x="6457951" y="4767263"/>
            <a:ext cx="2057400" cy="273844"/>
          </a:xfrm>
          <a:prstGeom prst="rect">
            <a:avLst/>
          </a:prstGeom>
        </p:spPr>
        <p:txBody>
          <a:bodyPr lIns="68567" tIns="34284" rIns="68567" bIns="34284"/>
          <a:lstStyle/>
          <a:p>
            <a:fld id="{0C913308-F349-4B6D-A68A-DD1791B4A57B}" type="slidenum">
              <a:rPr lang="zh-CN" altLang="en-US" smtClean="0"/>
              <a:t>‹#›</a:t>
            </a:fld>
            <a:endParaRPr lang="zh-CN" altLang="en-US"/>
          </a:p>
        </p:txBody>
      </p:sp>
      <p:sp>
        <p:nvSpPr>
          <p:cNvPr id="7" name="Rectangle 4"/>
          <p:cNvSpPr txBox="1">
            <a:spLocks noChangeArrowheads="1"/>
          </p:cNvSpPr>
          <p:nvPr userDrawn="1"/>
        </p:nvSpPr>
        <p:spPr bwMode="auto">
          <a:xfrm>
            <a:off x="-5699" y="5326056"/>
            <a:ext cx="9149699"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endParaRPr lang="zh-CN" altLang="zh-CN">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583983210"/>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nodePh="1">
                                  <p:stCondLst>
                                    <p:cond delay="0"/>
                                  </p:stCondLst>
                                  <p:endCondLst>
                                    <p:cond evt="begin" delay="0">
                                      <p:tn val="5"/>
                                    </p:cond>
                                  </p:end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bg>
      <p:bgPr>
        <a:solidFill>
          <a:schemeClr val="bg1"/>
        </a:solidFill>
        <a:effectLst/>
      </p:bgPr>
    </p:bg>
    <p:spTree>
      <p:nvGrpSpPr>
        <p:cNvPr id="1" name=""/>
        <p:cNvGrpSpPr/>
        <p:nvPr/>
      </p:nvGrpSpPr>
      <p:grpSpPr>
        <a:xfrm>
          <a:off x="0" y="0"/>
          <a:ext cx="0" cy="0"/>
          <a:chOff x="0" y="0"/>
          <a:chExt cx="0" cy="0"/>
        </a:xfrm>
      </p:grpSpPr>
      <p:cxnSp>
        <p:nvCxnSpPr>
          <p:cNvPr id="5" name="直接连接符 4"/>
          <p:cNvCxnSpPr>
            <a:cxnSpLocks/>
          </p:cNvCxnSpPr>
          <p:nvPr userDrawn="1"/>
        </p:nvCxnSpPr>
        <p:spPr>
          <a:xfrm>
            <a:off x="35496" y="519997"/>
            <a:ext cx="9108504" cy="0"/>
          </a:xfrm>
          <a:prstGeom prst="line">
            <a:avLst/>
          </a:prstGeom>
          <a:ln w="254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6" name="Rectangle 4"/>
          <p:cNvSpPr txBox="1">
            <a:spLocks noChangeArrowheads="1"/>
          </p:cNvSpPr>
          <p:nvPr userDrawn="1"/>
        </p:nvSpPr>
        <p:spPr bwMode="auto">
          <a:xfrm>
            <a:off x="-5699" y="5326056"/>
            <a:ext cx="9149699"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endParaRPr lang="zh-CN" altLang="zh-CN">
              <a:solidFill>
                <a:srgbClr val="FF0000"/>
              </a:solidFill>
              <a:latin typeface="微软雅黑" panose="020B0503020204020204" pitchFamily="34" charset="-122"/>
              <a:ea typeface="微软雅黑" panose="020B0503020204020204" pitchFamily="34" charset="-122"/>
            </a:endParaRPr>
          </a:p>
        </p:txBody>
      </p:sp>
      <p:pic>
        <p:nvPicPr>
          <p:cNvPr id="7" name="ïsḻiḍe">
            <a:extLst>
              <a:ext uri="{FF2B5EF4-FFF2-40B4-BE49-F238E27FC236}">
                <a16:creationId xmlns:a16="http://schemas.microsoft.com/office/drawing/2014/main" id="{0C364B28-CF69-45FE-BF8E-67C0BF5EC7B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092280" y="51470"/>
            <a:ext cx="1879390" cy="374335"/>
          </a:xfrm>
          <a:prstGeom prst="rect">
            <a:avLst/>
          </a:prstGeom>
        </p:spPr>
      </p:pic>
    </p:spTree>
    <p:extLst>
      <p:ext uri="{BB962C8B-B14F-4D97-AF65-F5344CB8AC3E}">
        <p14:creationId xmlns:p14="http://schemas.microsoft.com/office/powerpoint/2010/main" val="1648634275"/>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nodePh="1">
                                  <p:stCondLst>
                                    <p:cond delay="0"/>
                                  </p:stCondLst>
                                  <p:endCondLst>
                                    <p:cond evt="begin" delay="0">
                                      <p:tn val="5"/>
                                    </p:cond>
                                  </p:end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05979"/>
            <a:ext cx="8229600" cy="857250"/>
          </a:xfrm>
          <a:prstGeom prst="rect">
            <a:avLst/>
          </a:prstGeom>
        </p:spPr>
        <p:txBody>
          <a:bodyPr lIns="91423" tIns="45711" rIns="91423" bIns="45711"/>
          <a:lstStyle/>
          <a:p>
            <a:r>
              <a:rPr lang="zh-CN" altLang="en-US"/>
              <a:t>单击此处编辑母版标题样式</a:t>
            </a:r>
          </a:p>
        </p:txBody>
      </p:sp>
      <p:sp>
        <p:nvSpPr>
          <p:cNvPr id="3" name="日期占位符 2"/>
          <p:cNvSpPr>
            <a:spLocks noGrp="1"/>
          </p:cNvSpPr>
          <p:nvPr>
            <p:ph type="dt" sz="half" idx="10"/>
          </p:nvPr>
        </p:nvSpPr>
        <p:spPr>
          <a:xfrm>
            <a:off x="457200" y="4767263"/>
            <a:ext cx="2133600" cy="273844"/>
          </a:xfrm>
          <a:prstGeom prst="rect">
            <a:avLst/>
          </a:prstGeom>
        </p:spPr>
        <p:txBody>
          <a:bodyPr lIns="91423" tIns="45711" rIns="91423" bIns="45711"/>
          <a:lstStyle/>
          <a:p>
            <a:fld id="{DF659192-60C8-49F5-94DF-1E29C3FCC85C}" type="datetimeFigureOut">
              <a:rPr lang="zh-CN" altLang="en-US" smtClean="0"/>
              <a:t>2021/7/13</a:t>
            </a:fld>
            <a:endParaRPr lang="zh-CN" altLang="en-US"/>
          </a:p>
        </p:txBody>
      </p:sp>
      <p:sp>
        <p:nvSpPr>
          <p:cNvPr id="4" name="页脚占位符 3"/>
          <p:cNvSpPr>
            <a:spLocks noGrp="1"/>
          </p:cNvSpPr>
          <p:nvPr>
            <p:ph type="ftr" sz="quarter" idx="11"/>
          </p:nvPr>
        </p:nvSpPr>
        <p:spPr>
          <a:xfrm>
            <a:off x="3124201" y="4767263"/>
            <a:ext cx="2895600" cy="273844"/>
          </a:xfrm>
          <a:prstGeom prst="rect">
            <a:avLst/>
          </a:prstGeom>
        </p:spPr>
        <p:txBody>
          <a:bodyPr lIns="91423" tIns="45711" rIns="91423" bIns="45711"/>
          <a:lstStyle/>
          <a:p>
            <a:endParaRPr lang="zh-CN" altLang="en-US" dirty="0"/>
          </a:p>
        </p:txBody>
      </p:sp>
      <p:sp>
        <p:nvSpPr>
          <p:cNvPr id="5" name="灯片编号占位符 4"/>
          <p:cNvSpPr>
            <a:spLocks noGrp="1"/>
          </p:cNvSpPr>
          <p:nvPr>
            <p:ph type="sldNum" sz="quarter" idx="12"/>
          </p:nvPr>
        </p:nvSpPr>
        <p:spPr>
          <a:xfrm>
            <a:off x="6553200" y="4767263"/>
            <a:ext cx="2133600" cy="273844"/>
          </a:xfrm>
          <a:prstGeom prst="rect">
            <a:avLst/>
          </a:prstGeom>
        </p:spPr>
        <p:txBody>
          <a:bodyPr lIns="91423" tIns="45711" rIns="91423" bIns="45711"/>
          <a:lstStyle/>
          <a:p>
            <a:fld id="{EB730883-2733-4EB0-9793-894FF9D50112}" type="slidenum">
              <a:rPr lang="zh-CN" altLang="en-US" smtClean="0"/>
              <a:pPr/>
              <a:t>‹#›</a:t>
            </a:fld>
            <a:r>
              <a:rPr lang="en-US" altLang="zh-CN" dirty="0"/>
              <a:t>/22</a:t>
            </a:r>
            <a:endParaRPr lang="zh-CN" altLang="en-US" dirty="0"/>
          </a:p>
        </p:txBody>
      </p:sp>
      <p:sp>
        <p:nvSpPr>
          <p:cNvPr id="6" name="Rectangle 4"/>
          <p:cNvSpPr txBox="1">
            <a:spLocks noChangeArrowheads="1"/>
          </p:cNvSpPr>
          <p:nvPr userDrawn="1"/>
        </p:nvSpPr>
        <p:spPr bwMode="auto">
          <a:xfrm>
            <a:off x="-5699" y="5326056"/>
            <a:ext cx="9149699"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endParaRPr lang="zh-CN" altLang="zh-CN">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222144123"/>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nodePh="1">
                                  <p:stCondLst>
                                    <p:cond delay="0"/>
                                  </p:stCondLst>
                                  <p:endCondLst>
                                    <p:cond evt="begin" delay="0">
                                      <p:tn val="5"/>
                                    </p:cond>
                                  </p:end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457200" y="4767263"/>
            <a:ext cx="2133600" cy="273844"/>
          </a:xfrm>
          <a:prstGeom prst="rect">
            <a:avLst/>
          </a:prstGeom>
        </p:spPr>
        <p:txBody>
          <a:bodyPr lIns="91423" tIns="45711" rIns="91423" bIns="45711"/>
          <a:lstStyle/>
          <a:p>
            <a:fld id="{DF659192-60C8-49F5-94DF-1E29C3FCC85C}" type="datetimeFigureOut">
              <a:rPr lang="zh-CN" altLang="en-US" smtClean="0"/>
              <a:t>2021/7/13</a:t>
            </a:fld>
            <a:endParaRPr lang="zh-CN" altLang="en-US"/>
          </a:p>
        </p:txBody>
      </p:sp>
      <p:sp>
        <p:nvSpPr>
          <p:cNvPr id="3" name="页脚占位符 2"/>
          <p:cNvSpPr>
            <a:spLocks noGrp="1"/>
          </p:cNvSpPr>
          <p:nvPr>
            <p:ph type="ftr" sz="quarter" idx="11"/>
          </p:nvPr>
        </p:nvSpPr>
        <p:spPr>
          <a:xfrm>
            <a:off x="3124201" y="4767263"/>
            <a:ext cx="2895600" cy="273844"/>
          </a:xfrm>
          <a:prstGeom prst="rect">
            <a:avLst/>
          </a:prstGeom>
        </p:spPr>
        <p:txBody>
          <a:bodyPr lIns="91423" tIns="45711" rIns="91423" bIns="45711"/>
          <a:lstStyle/>
          <a:p>
            <a:endParaRPr lang="zh-CN" altLang="en-US"/>
          </a:p>
        </p:txBody>
      </p:sp>
      <p:sp>
        <p:nvSpPr>
          <p:cNvPr id="4" name="灯片编号占位符 3"/>
          <p:cNvSpPr>
            <a:spLocks noGrp="1"/>
          </p:cNvSpPr>
          <p:nvPr>
            <p:ph type="sldNum" sz="quarter" idx="12"/>
          </p:nvPr>
        </p:nvSpPr>
        <p:spPr>
          <a:xfrm>
            <a:off x="6553200" y="4767263"/>
            <a:ext cx="2133600" cy="273844"/>
          </a:xfrm>
          <a:prstGeom prst="rect">
            <a:avLst/>
          </a:prstGeom>
        </p:spPr>
        <p:txBody>
          <a:bodyPr lIns="91423" tIns="45711" rIns="91423" bIns="45711"/>
          <a:lstStyle/>
          <a:p>
            <a:fld id="{EB730883-2733-4EB0-9793-894FF9D50112}" type="slidenum">
              <a:rPr lang="zh-CN" altLang="en-US" smtClean="0"/>
              <a:t>‹#›</a:t>
            </a:fld>
            <a:endParaRPr lang="zh-CN" altLang="en-US"/>
          </a:p>
        </p:txBody>
      </p:sp>
      <p:sp>
        <p:nvSpPr>
          <p:cNvPr id="5" name="Rectangle 4"/>
          <p:cNvSpPr txBox="1">
            <a:spLocks noChangeArrowheads="1"/>
          </p:cNvSpPr>
          <p:nvPr userDrawn="1"/>
        </p:nvSpPr>
        <p:spPr bwMode="auto">
          <a:xfrm>
            <a:off x="-5699" y="5326056"/>
            <a:ext cx="9149699"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endParaRPr lang="zh-CN" altLang="zh-CN">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832706313"/>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nodePh="1">
                                  <p:stCondLst>
                                    <p:cond delay="0"/>
                                  </p:stCondLst>
                                  <p:endCondLst>
                                    <p:cond evt="begin" delay="0">
                                      <p:tn val="5"/>
                                    </p:cond>
                                  </p:end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2" y="204787"/>
            <a:ext cx="3008313" cy="871538"/>
          </a:xfrm>
          <a:prstGeom prst="rect">
            <a:avLst/>
          </a:prstGeom>
        </p:spPr>
        <p:txBody>
          <a:bodyPr lIns="91423" tIns="45711" rIns="91423" bIns="45711"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04789"/>
            <a:ext cx="5111750" cy="4389835"/>
          </a:xfrm>
          <a:prstGeom prst="rect">
            <a:avLst/>
          </a:prstGeom>
        </p:spPr>
        <p:txBody>
          <a:bodyPr lIns="91423" tIns="45711" rIns="91423" bIns="45711"/>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2" y="1076327"/>
            <a:ext cx="3008313" cy="3518297"/>
          </a:xfrm>
          <a:prstGeom prst="rect">
            <a:avLst/>
          </a:prstGeom>
        </p:spPr>
        <p:txBody>
          <a:bodyPr lIns="91423" tIns="45711" rIns="91423" bIns="45711"/>
          <a:lstStyle>
            <a:lvl1pPr marL="0" indent="0">
              <a:buNone/>
              <a:defRPr sz="1400"/>
            </a:lvl1pPr>
            <a:lvl2pPr marL="457116" indent="0">
              <a:buNone/>
              <a:defRPr sz="1200"/>
            </a:lvl2pPr>
            <a:lvl3pPr marL="914232" indent="0">
              <a:buNone/>
              <a:defRPr sz="1000"/>
            </a:lvl3pPr>
            <a:lvl4pPr marL="1371348" indent="0">
              <a:buNone/>
              <a:defRPr sz="900"/>
            </a:lvl4pPr>
            <a:lvl5pPr marL="1828464" indent="0">
              <a:buNone/>
              <a:defRPr sz="900"/>
            </a:lvl5pPr>
            <a:lvl6pPr marL="2285581" indent="0">
              <a:buNone/>
              <a:defRPr sz="900"/>
            </a:lvl6pPr>
            <a:lvl7pPr marL="2742696" indent="0">
              <a:buNone/>
              <a:defRPr sz="900"/>
            </a:lvl7pPr>
            <a:lvl8pPr marL="3199813" indent="0">
              <a:buNone/>
              <a:defRPr sz="900"/>
            </a:lvl8pPr>
            <a:lvl9pPr marL="3656929"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a:xfrm>
            <a:off x="457200" y="4767263"/>
            <a:ext cx="2133600" cy="273844"/>
          </a:xfrm>
          <a:prstGeom prst="rect">
            <a:avLst/>
          </a:prstGeom>
        </p:spPr>
        <p:txBody>
          <a:bodyPr lIns="91423" tIns="45711" rIns="91423" bIns="45711"/>
          <a:lstStyle/>
          <a:p>
            <a:fld id="{DF659192-60C8-49F5-94DF-1E29C3FCC85C}" type="datetimeFigureOut">
              <a:rPr lang="zh-CN" altLang="en-US" smtClean="0"/>
              <a:t>2021/7/13</a:t>
            </a:fld>
            <a:endParaRPr lang="zh-CN" altLang="en-US"/>
          </a:p>
        </p:txBody>
      </p:sp>
      <p:sp>
        <p:nvSpPr>
          <p:cNvPr id="6" name="页脚占位符 5"/>
          <p:cNvSpPr>
            <a:spLocks noGrp="1"/>
          </p:cNvSpPr>
          <p:nvPr>
            <p:ph type="ftr" sz="quarter" idx="11"/>
          </p:nvPr>
        </p:nvSpPr>
        <p:spPr>
          <a:xfrm>
            <a:off x="3124201" y="4767263"/>
            <a:ext cx="2895600" cy="273844"/>
          </a:xfrm>
          <a:prstGeom prst="rect">
            <a:avLst/>
          </a:prstGeom>
        </p:spPr>
        <p:txBody>
          <a:bodyPr lIns="91423" tIns="45711" rIns="91423" bIns="45711"/>
          <a:lstStyle/>
          <a:p>
            <a:endParaRPr lang="zh-CN" altLang="en-US"/>
          </a:p>
        </p:txBody>
      </p:sp>
      <p:sp>
        <p:nvSpPr>
          <p:cNvPr id="7" name="灯片编号占位符 6"/>
          <p:cNvSpPr>
            <a:spLocks noGrp="1"/>
          </p:cNvSpPr>
          <p:nvPr>
            <p:ph type="sldNum" sz="quarter" idx="12"/>
          </p:nvPr>
        </p:nvSpPr>
        <p:spPr>
          <a:xfrm>
            <a:off x="6553200" y="4767263"/>
            <a:ext cx="2133600" cy="273844"/>
          </a:xfrm>
          <a:prstGeom prst="rect">
            <a:avLst/>
          </a:prstGeom>
        </p:spPr>
        <p:txBody>
          <a:bodyPr lIns="91423" tIns="45711" rIns="91423" bIns="45711"/>
          <a:lstStyle/>
          <a:p>
            <a:fld id="{EB730883-2733-4EB0-9793-894FF9D50112}" type="slidenum">
              <a:rPr lang="zh-CN" altLang="en-US" smtClean="0"/>
              <a:t>‹#›</a:t>
            </a:fld>
            <a:endParaRPr lang="zh-CN" altLang="en-US"/>
          </a:p>
        </p:txBody>
      </p:sp>
    </p:spTree>
    <p:extLst>
      <p:ext uri="{BB962C8B-B14F-4D97-AF65-F5344CB8AC3E}">
        <p14:creationId xmlns:p14="http://schemas.microsoft.com/office/powerpoint/2010/main" val="2855131934"/>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0"/>
            <a:ext cx="5486400" cy="425054"/>
          </a:xfrm>
          <a:prstGeom prst="rect">
            <a:avLst/>
          </a:prstGeom>
        </p:spPr>
        <p:txBody>
          <a:bodyPr lIns="91423" tIns="45711" rIns="91423" bIns="45711"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459581"/>
            <a:ext cx="5486400" cy="3086100"/>
          </a:xfrm>
          <a:prstGeom prst="rect">
            <a:avLst/>
          </a:prstGeom>
        </p:spPr>
        <p:txBody>
          <a:bodyPr lIns="91423" tIns="45711" rIns="91423" bIns="45711"/>
          <a:lstStyle>
            <a:lvl1pPr marL="0" indent="0">
              <a:buNone/>
              <a:defRPr sz="3200"/>
            </a:lvl1pPr>
            <a:lvl2pPr marL="457116" indent="0">
              <a:buNone/>
              <a:defRPr sz="2800"/>
            </a:lvl2pPr>
            <a:lvl3pPr marL="914232" indent="0">
              <a:buNone/>
              <a:defRPr sz="2400"/>
            </a:lvl3pPr>
            <a:lvl4pPr marL="1371348" indent="0">
              <a:buNone/>
              <a:defRPr sz="2000"/>
            </a:lvl4pPr>
            <a:lvl5pPr marL="1828464" indent="0">
              <a:buNone/>
              <a:defRPr sz="2000"/>
            </a:lvl5pPr>
            <a:lvl6pPr marL="2285581" indent="0">
              <a:buNone/>
              <a:defRPr sz="2000"/>
            </a:lvl6pPr>
            <a:lvl7pPr marL="2742696" indent="0">
              <a:buNone/>
              <a:defRPr sz="2000"/>
            </a:lvl7pPr>
            <a:lvl8pPr marL="3199813" indent="0">
              <a:buNone/>
              <a:defRPr sz="2000"/>
            </a:lvl8pPr>
            <a:lvl9pPr marL="3656929" indent="0">
              <a:buNone/>
              <a:defRPr sz="2000"/>
            </a:lvl9pPr>
          </a:lstStyle>
          <a:p>
            <a:endParaRPr lang="zh-CN" altLang="en-US"/>
          </a:p>
        </p:txBody>
      </p:sp>
      <p:sp>
        <p:nvSpPr>
          <p:cNvPr id="4" name="文本占位符 3"/>
          <p:cNvSpPr>
            <a:spLocks noGrp="1"/>
          </p:cNvSpPr>
          <p:nvPr>
            <p:ph type="body" sz="half" idx="2"/>
          </p:nvPr>
        </p:nvSpPr>
        <p:spPr>
          <a:xfrm>
            <a:off x="1792288" y="4025504"/>
            <a:ext cx="5486400" cy="603647"/>
          </a:xfrm>
          <a:prstGeom prst="rect">
            <a:avLst/>
          </a:prstGeom>
        </p:spPr>
        <p:txBody>
          <a:bodyPr lIns="91423" tIns="45711" rIns="91423" bIns="45711"/>
          <a:lstStyle>
            <a:lvl1pPr marL="0" indent="0">
              <a:buNone/>
              <a:defRPr sz="1400"/>
            </a:lvl1pPr>
            <a:lvl2pPr marL="457116" indent="0">
              <a:buNone/>
              <a:defRPr sz="1200"/>
            </a:lvl2pPr>
            <a:lvl3pPr marL="914232" indent="0">
              <a:buNone/>
              <a:defRPr sz="1000"/>
            </a:lvl3pPr>
            <a:lvl4pPr marL="1371348" indent="0">
              <a:buNone/>
              <a:defRPr sz="900"/>
            </a:lvl4pPr>
            <a:lvl5pPr marL="1828464" indent="0">
              <a:buNone/>
              <a:defRPr sz="900"/>
            </a:lvl5pPr>
            <a:lvl6pPr marL="2285581" indent="0">
              <a:buNone/>
              <a:defRPr sz="900"/>
            </a:lvl6pPr>
            <a:lvl7pPr marL="2742696" indent="0">
              <a:buNone/>
              <a:defRPr sz="900"/>
            </a:lvl7pPr>
            <a:lvl8pPr marL="3199813" indent="0">
              <a:buNone/>
              <a:defRPr sz="900"/>
            </a:lvl8pPr>
            <a:lvl9pPr marL="3656929"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a:xfrm>
            <a:off x="457200" y="4767263"/>
            <a:ext cx="2133600" cy="273844"/>
          </a:xfrm>
          <a:prstGeom prst="rect">
            <a:avLst/>
          </a:prstGeom>
        </p:spPr>
        <p:txBody>
          <a:bodyPr lIns="91423" tIns="45711" rIns="91423" bIns="45711"/>
          <a:lstStyle/>
          <a:p>
            <a:fld id="{DF659192-60C8-49F5-94DF-1E29C3FCC85C}" type="datetimeFigureOut">
              <a:rPr lang="zh-CN" altLang="en-US" smtClean="0"/>
              <a:t>2021/7/13</a:t>
            </a:fld>
            <a:endParaRPr lang="zh-CN" altLang="en-US"/>
          </a:p>
        </p:txBody>
      </p:sp>
      <p:sp>
        <p:nvSpPr>
          <p:cNvPr id="6" name="页脚占位符 5"/>
          <p:cNvSpPr>
            <a:spLocks noGrp="1"/>
          </p:cNvSpPr>
          <p:nvPr>
            <p:ph type="ftr" sz="quarter" idx="11"/>
          </p:nvPr>
        </p:nvSpPr>
        <p:spPr>
          <a:xfrm>
            <a:off x="3124201" y="4767263"/>
            <a:ext cx="2895600" cy="273844"/>
          </a:xfrm>
          <a:prstGeom prst="rect">
            <a:avLst/>
          </a:prstGeom>
        </p:spPr>
        <p:txBody>
          <a:bodyPr lIns="91423" tIns="45711" rIns="91423" bIns="45711"/>
          <a:lstStyle/>
          <a:p>
            <a:endParaRPr lang="zh-CN" altLang="en-US"/>
          </a:p>
        </p:txBody>
      </p:sp>
      <p:sp>
        <p:nvSpPr>
          <p:cNvPr id="7" name="灯片编号占位符 6"/>
          <p:cNvSpPr>
            <a:spLocks noGrp="1"/>
          </p:cNvSpPr>
          <p:nvPr>
            <p:ph type="sldNum" sz="quarter" idx="12"/>
          </p:nvPr>
        </p:nvSpPr>
        <p:spPr>
          <a:xfrm>
            <a:off x="6553200" y="4767263"/>
            <a:ext cx="2133600" cy="273844"/>
          </a:xfrm>
          <a:prstGeom prst="rect">
            <a:avLst/>
          </a:prstGeom>
        </p:spPr>
        <p:txBody>
          <a:bodyPr lIns="91423" tIns="45711" rIns="91423" bIns="45711"/>
          <a:lstStyle/>
          <a:p>
            <a:fld id="{EB730883-2733-4EB0-9793-894FF9D50112}" type="slidenum">
              <a:rPr lang="zh-CN" altLang="en-US" smtClean="0"/>
              <a:t>‹#›</a:t>
            </a:fld>
            <a:endParaRPr lang="zh-CN" altLang="en-US"/>
          </a:p>
        </p:txBody>
      </p:sp>
    </p:spTree>
    <p:extLst>
      <p:ext uri="{BB962C8B-B14F-4D97-AF65-F5344CB8AC3E}">
        <p14:creationId xmlns:p14="http://schemas.microsoft.com/office/powerpoint/2010/main" val="4187172080"/>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1" y="205979"/>
            <a:ext cx="8229600" cy="857250"/>
          </a:xfrm>
          <a:prstGeom prst="rect">
            <a:avLst/>
          </a:prstGeom>
        </p:spPr>
        <p:txBody>
          <a:bodyPr lIns="91423" tIns="45711" rIns="91423" bIns="45711"/>
          <a:lstStyle/>
          <a:p>
            <a:r>
              <a:rPr lang="zh-CN" altLang="en-US"/>
              <a:t>单击此处编辑母版标题样式</a:t>
            </a:r>
          </a:p>
        </p:txBody>
      </p:sp>
      <p:sp>
        <p:nvSpPr>
          <p:cNvPr id="3" name="竖排文字占位符 2"/>
          <p:cNvSpPr>
            <a:spLocks noGrp="1"/>
          </p:cNvSpPr>
          <p:nvPr>
            <p:ph type="body" orient="vert" idx="1"/>
          </p:nvPr>
        </p:nvSpPr>
        <p:spPr>
          <a:xfrm>
            <a:off x="457201" y="1200152"/>
            <a:ext cx="8229600" cy="3394472"/>
          </a:xfrm>
          <a:prstGeom prst="rect">
            <a:avLst/>
          </a:prstGeom>
        </p:spPr>
        <p:txBody>
          <a:bodyPr vert="eaVert" lIns="91423" tIns="45711" rIns="91423" bIns="45711"/>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457200" y="4767263"/>
            <a:ext cx="2133600" cy="273844"/>
          </a:xfrm>
          <a:prstGeom prst="rect">
            <a:avLst/>
          </a:prstGeom>
        </p:spPr>
        <p:txBody>
          <a:bodyPr lIns="91423" tIns="45711" rIns="91423" bIns="45711"/>
          <a:lstStyle/>
          <a:p>
            <a:fld id="{DF659192-60C8-49F5-94DF-1E29C3FCC85C}" type="datetimeFigureOut">
              <a:rPr lang="zh-CN" altLang="en-US" smtClean="0"/>
              <a:t>2021/7/13</a:t>
            </a:fld>
            <a:endParaRPr lang="zh-CN" altLang="en-US"/>
          </a:p>
        </p:txBody>
      </p:sp>
      <p:sp>
        <p:nvSpPr>
          <p:cNvPr id="5" name="页脚占位符 4"/>
          <p:cNvSpPr>
            <a:spLocks noGrp="1"/>
          </p:cNvSpPr>
          <p:nvPr>
            <p:ph type="ftr" sz="quarter" idx="11"/>
          </p:nvPr>
        </p:nvSpPr>
        <p:spPr>
          <a:xfrm>
            <a:off x="3124201" y="4767263"/>
            <a:ext cx="2895600" cy="273844"/>
          </a:xfrm>
          <a:prstGeom prst="rect">
            <a:avLst/>
          </a:prstGeom>
        </p:spPr>
        <p:txBody>
          <a:bodyPr lIns="91423" tIns="45711" rIns="91423" bIns="45711"/>
          <a:lstStyle/>
          <a:p>
            <a:endParaRPr lang="zh-CN" altLang="en-US"/>
          </a:p>
        </p:txBody>
      </p:sp>
      <p:sp>
        <p:nvSpPr>
          <p:cNvPr id="6" name="灯片编号占位符 5"/>
          <p:cNvSpPr>
            <a:spLocks noGrp="1"/>
          </p:cNvSpPr>
          <p:nvPr>
            <p:ph type="sldNum" sz="quarter" idx="12"/>
          </p:nvPr>
        </p:nvSpPr>
        <p:spPr>
          <a:xfrm>
            <a:off x="6553200" y="4767263"/>
            <a:ext cx="2133600" cy="273844"/>
          </a:xfrm>
          <a:prstGeom prst="rect">
            <a:avLst/>
          </a:prstGeom>
        </p:spPr>
        <p:txBody>
          <a:bodyPr lIns="91423" tIns="45711" rIns="91423" bIns="45711"/>
          <a:lstStyle/>
          <a:p>
            <a:fld id="{EB730883-2733-4EB0-9793-894FF9D50112}" type="slidenum">
              <a:rPr lang="zh-CN" altLang="en-US" smtClean="0"/>
              <a:t>‹#›</a:t>
            </a:fld>
            <a:endParaRPr lang="zh-CN" altLang="en-US"/>
          </a:p>
        </p:txBody>
      </p:sp>
      <p:sp>
        <p:nvSpPr>
          <p:cNvPr id="7" name="Rectangle 4"/>
          <p:cNvSpPr txBox="1">
            <a:spLocks noChangeArrowheads="1"/>
          </p:cNvSpPr>
          <p:nvPr userDrawn="1"/>
        </p:nvSpPr>
        <p:spPr bwMode="auto">
          <a:xfrm>
            <a:off x="-5699" y="5326056"/>
            <a:ext cx="9149699"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endParaRPr lang="zh-CN" altLang="zh-CN">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951010872"/>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nodePh="1">
                                  <p:stCondLst>
                                    <p:cond delay="0"/>
                                  </p:stCondLst>
                                  <p:endCondLst>
                                    <p:cond evt="begin" delay="0">
                                      <p:tn val="5"/>
                                    </p:cond>
                                  </p:end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1" y="154781"/>
            <a:ext cx="2057400" cy="3290888"/>
          </a:xfrm>
          <a:prstGeom prst="rect">
            <a:avLst/>
          </a:prstGeom>
        </p:spPr>
        <p:txBody>
          <a:bodyPr vert="eaVert" lIns="91423" tIns="45711" rIns="91423" bIns="45711"/>
          <a:lstStyle/>
          <a:p>
            <a:r>
              <a:rPr lang="zh-CN" altLang="en-US"/>
              <a:t>单击此处编辑母版标题样式</a:t>
            </a:r>
          </a:p>
        </p:txBody>
      </p:sp>
      <p:sp>
        <p:nvSpPr>
          <p:cNvPr id="3" name="竖排文字占位符 2"/>
          <p:cNvSpPr>
            <a:spLocks noGrp="1"/>
          </p:cNvSpPr>
          <p:nvPr>
            <p:ph type="body" orient="vert" idx="1"/>
          </p:nvPr>
        </p:nvSpPr>
        <p:spPr>
          <a:xfrm>
            <a:off x="457200" y="154781"/>
            <a:ext cx="6019800" cy="3290888"/>
          </a:xfrm>
          <a:prstGeom prst="rect">
            <a:avLst/>
          </a:prstGeom>
        </p:spPr>
        <p:txBody>
          <a:bodyPr vert="eaVert" lIns="91423" tIns="45711" rIns="91423" bIns="45711"/>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457200" y="4767263"/>
            <a:ext cx="2133600" cy="273844"/>
          </a:xfrm>
          <a:prstGeom prst="rect">
            <a:avLst/>
          </a:prstGeom>
        </p:spPr>
        <p:txBody>
          <a:bodyPr lIns="91423" tIns="45711" rIns="91423" bIns="45711"/>
          <a:lstStyle/>
          <a:p>
            <a:fld id="{DF659192-60C8-49F5-94DF-1E29C3FCC85C}" type="datetimeFigureOut">
              <a:rPr lang="zh-CN" altLang="en-US" smtClean="0"/>
              <a:t>2021/7/13</a:t>
            </a:fld>
            <a:endParaRPr lang="zh-CN" altLang="en-US"/>
          </a:p>
        </p:txBody>
      </p:sp>
      <p:sp>
        <p:nvSpPr>
          <p:cNvPr id="5" name="页脚占位符 4"/>
          <p:cNvSpPr>
            <a:spLocks noGrp="1"/>
          </p:cNvSpPr>
          <p:nvPr>
            <p:ph type="ftr" sz="quarter" idx="11"/>
          </p:nvPr>
        </p:nvSpPr>
        <p:spPr>
          <a:xfrm>
            <a:off x="3124201" y="4767263"/>
            <a:ext cx="2895600" cy="273844"/>
          </a:xfrm>
          <a:prstGeom prst="rect">
            <a:avLst/>
          </a:prstGeom>
        </p:spPr>
        <p:txBody>
          <a:bodyPr lIns="91423" tIns="45711" rIns="91423" bIns="45711"/>
          <a:lstStyle/>
          <a:p>
            <a:endParaRPr lang="zh-CN" altLang="en-US"/>
          </a:p>
        </p:txBody>
      </p:sp>
      <p:sp>
        <p:nvSpPr>
          <p:cNvPr id="6" name="灯片编号占位符 5"/>
          <p:cNvSpPr>
            <a:spLocks noGrp="1"/>
          </p:cNvSpPr>
          <p:nvPr>
            <p:ph type="sldNum" sz="quarter" idx="12"/>
          </p:nvPr>
        </p:nvSpPr>
        <p:spPr>
          <a:xfrm>
            <a:off x="6553200" y="4767263"/>
            <a:ext cx="2133600" cy="273844"/>
          </a:xfrm>
          <a:prstGeom prst="rect">
            <a:avLst/>
          </a:prstGeom>
        </p:spPr>
        <p:txBody>
          <a:bodyPr lIns="91423" tIns="45711" rIns="91423" bIns="45711"/>
          <a:lstStyle/>
          <a:p>
            <a:fld id="{EB730883-2733-4EB0-9793-894FF9D50112}" type="slidenum">
              <a:rPr lang="zh-CN" altLang="en-US" smtClean="0"/>
              <a:t>‹#›</a:t>
            </a:fld>
            <a:endParaRPr lang="zh-CN" altLang="en-US"/>
          </a:p>
        </p:txBody>
      </p:sp>
      <p:sp>
        <p:nvSpPr>
          <p:cNvPr id="7" name="Rectangle 4"/>
          <p:cNvSpPr txBox="1">
            <a:spLocks noChangeArrowheads="1"/>
          </p:cNvSpPr>
          <p:nvPr userDrawn="1"/>
        </p:nvSpPr>
        <p:spPr bwMode="auto">
          <a:xfrm>
            <a:off x="-5699" y="5326056"/>
            <a:ext cx="9149699"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endParaRPr lang="zh-CN" altLang="zh-CN">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9725103"/>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nodePh="1">
                                  <p:stCondLst>
                                    <p:cond delay="0"/>
                                  </p:stCondLst>
                                  <p:endCondLst>
                                    <p:cond evt="begin" delay="0">
                                      <p:tn val="5"/>
                                    </p:cond>
                                  </p:end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_节标题">
    <p:spTree>
      <p:nvGrpSpPr>
        <p:cNvPr id="1" name=""/>
        <p:cNvGrpSpPr/>
        <p:nvPr/>
      </p:nvGrpSpPr>
      <p:grpSpPr>
        <a:xfrm>
          <a:off x="0" y="0"/>
          <a:ext cx="0" cy="0"/>
          <a:chOff x="0" y="0"/>
          <a:chExt cx="0" cy="0"/>
        </a:xfrm>
      </p:grpSpPr>
      <p:pic>
        <p:nvPicPr>
          <p:cNvPr id="8" name="Picture 2" descr="F:\桌面文件\ppt底图.jpg"/>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auto">
          <a:xfrm>
            <a:off x="-14280" y="2383"/>
            <a:ext cx="9228378" cy="5141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矩形 8"/>
          <p:cNvSpPr/>
          <p:nvPr userDrawn="1"/>
        </p:nvSpPr>
        <p:spPr>
          <a:xfrm>
            <a:off x="-14521" y="0"/>
            <a:ext cx="9228619" cy="5143500"/>
          </a:xfrm>
          <a:prstGeom prst="rect">
            <a:avLst/>
          </a:prstGeom>
          <a:gradFill flip="none" rotWithShape="1">
            <a:gsLst>
              <a:gs pos="0">
                <a:schemeClr val="bg1">
                  <a:alpha val="0"/>
                </a:schemeClr>
              </a:gs>
              <a:gs pos="30000">
                <a:schemeClr val="bg1">
                  <a:alpha val="0"/>
                </a:schemeClr>
              </a:gs>
              <a:gs pos="98000">
                <a:schemeClr val="tx1">
                  <a:alpha val="7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68540" tIns="34269" rIns="68540" bIns="34269" anchor="ctr"/>
          <a:lstStyle/>
          <a:p>
            <a:pPr algn="ctr" eaLnBrk="0" hangingPunct="0">
              <a:defRPr/>
            </a:pPr>
            <a:endParaRPr lang="zh-CN" altLang="en-US"/>
          </a:p>
        </p:txBody>
      </p:sp>
      <p:sp>
        <p:nvSpPr>
          <p:cNvPr id="4" name="Rectangle 4"/>
          <p:cNvSpPr txBox="1">
            <a:spLocks noChangeArrowheads="1"/>
          </p:cNvSpPr>
          <p:nvPr userDrawn="1"/>
        </p:nvSpPr>
        <p:spPr bwMode="auto">
          <a:xfrm>
            <a:off x="-5699" y="5326056"/>
            <a:ext cx="9149699"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endParaRPr lang="zh-CN" altLang="zh-CN">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303602758"/>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nodePh="1">
                                  <p:stCondLst>
                                    <p:cond delay="0"/>
                                  </p:stCondLst>
                                  <p:endCondLst>
                                    <p:cond evt="begin" delay="0">
                                      <p:tn val="5"/>
                                    </p:cond>
                                  </p:end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ctangle 4"/>
          <p:cNvSpPr txBox="1">
            <a:spLocks noChangeArrowheads="1"/>
          </p:cNvSpPr>
          <p:nvPr userDrawn="1"/>
        </p:nvSpPr>
        <p:spPr bwMode="auto">
          <a:xfrm>
            <a:off x="-5699" y="5326056"/>
            <a:ext cx="9149699"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endParaRPr lang="zh-CN" altLang="zh-CN">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27767687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4" r:id="rId3"/>
    <p:sldLayoutId id="2147483655" r:id="rId4"/>
    <p:sldLayoutId id="2147483656" r:id="rId5"/>
    <p:sldLayoutId id="2147483657" r:id="rId6"/>
    <p:sldLayoutId id="2147483658" r:id="rId7"/>
    <p:sldLayoutId id="2147483659" r:id="rId8"/>
    <p:sldLayoutId id="2147483660" r:id="rId9"/>
    <p:sldLayoutId id="2147483661" r:id="rId10"/>
  </p:sldLayoutIdLst>
  <mc:AlternateContent xmlns:mc="http://schemas.openxmlformats.org/markup-compatibility/2006" xmlns:p14="http://schemas.microsoft.com/office/powerpoint/2010/main">
    <mc:Choice Requires="p14">
      <p:transition p14:dur="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nodePh="1">
                                  <p:stCondLst>
                                    <p:cond delay="0"/>
                                  </p:stCondLst>
                                  <p:endCondLst>
                                    <p:cond evt="begin" delay="0">
                                      <p:tn val="5"/>
                                    </p:cond>
                                  </p:end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txStyles>
    <p:titleStyle>
      <a:lvl1pPr algn="ctr" defTabSz="914232" rtl="0" eaLnBrk="1" latinLnBrk="0" hangingPunct="1">
        <a:spcBef>
          <a:spcPct val="0"/>
        </a:spcBef>
        <a:buNone/>
        <a:defRPr sz="4400" kern="1200">
          <a:solidFill>
            <a:schemeClr val="tx1"/>
          </a:solidFill>
          <a:latin typeface="+mj-lt"/>
          <a:ea typeface="+mj-ea"/>
          <a:cs typeface="+mj-cs"/>
        </a:defRPr>
      </a:lvl1pPr>
    </p:titleStyle>
    <p:bodyStyle>
      <a:lvl1pPr marL="342837" indent="-342837" algn="l" defTabSz="914232"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814" indent="-285697" algn="l" defTabSz="914232"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2790" indent="-228558" algn="l" defTabSz="914232"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599907" indent="-228558" algn="l" defTabSz="914232"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022" indent="-228558" algn="l" defTabSz="914232"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138" indent="-228558" algn="l" defTabSz="91423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255" indent="-228558" algn="l" defTabSz="91423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371" indent="-228558" algn="l" defTabSz="91423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487" indent="-228558" algn="l" defTabSz="91423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232" rtl="0" eaLnBrk="1" latinLnBrk="0" hangingPunct="1">
        <a:defRPr sz="1800" kern="1200">
          <a:solidFill>
            <a:schemeClr val="tx1"/>
          </a:solidFill>
          <a:latin typeface="+mn-lt"/>
          <a:ea typeface="+mn-ea"/>
          <a:cs typeface="+mn-cs"/>
        </a:defRPr>
      </a:lvl1pPr>
      <a:lvl2pPr marL="457116" algn="l" defTabSz="914232" rtl="0" eaLnBrk="1" latinLnBrk="0" hangingPunct="1">
        <a:defRPr sz="1800" kern="1200">
          <a:solidFill>
            <a:schemeClr val="tx1"/>
          </a:solidFill>
          <a:latin typeface="+mn-lt"/>
          <a:ea typeface="+mn-ea"/>
          <a:cs typeface="+mn-cs"/>
        </a:defRPr>
      </a:lvl2pPr>
      <a:lvl3pPr marL="914232" algn="l" defTabSz="914232" rtl="0" eaLnBrk="1" latinLnBrk="0" hangingPunct="1">
        <a:defRPr sz="1800" kern="1200">
          <a:solidFill>
            <a:schemeClr val="tx1"/>
          </a:solidFill>
          <a:latin typeface="+mn-lt"/>
          <a:ea typeface="+mn-ea"/>
          <a:cs typeface="+mn-cs"/>
        </a:defRPr>
      </a:lvl3pPr>
      <a:lvl4pPr marL="1371348" algn="l" defTabSz="914232" rtl="0" eaLnBrk="1" latinLnBrk="0" hangingPunct="1">
        <a:defRPr sz="1800" kern="1200">
          <a:solidFill>
            <a:schemeClr val="tx1"/>
          </a:solidFill>
          <a:latin typeface="+mn-lt"/>
          <a:ea typeface="+mn-ea"/>
          <a:cs typeface="+mn-cs"/>
        </a:defRPr>
      </a:lvl4pPr>
      <a:lvl5pPr marL="1828464" algn="l" defTabSz="914232" rtl="0" eaLnBrk="1" latinLnBrk="0" hangingPunct="1">
        <a:defRPr sz="1800" kern="1200">
          <a:solidFill>
            <a:schemeClr val="tx1"/>
          </a:solidFill>
          <a:latin typeface="+mn-lt"/>
          <a:ea typeface="+mn-ea"/>
          <a:cs typeface="+mn-cs"/>
        </a:defRPr>
      </a:lvl5pPr>
      <a:lvl6pPr marL="2285581" algn="l" defTabSz="914232" rtl="0" eaLnBrk="1" latinLnBrk="0" hangingPunct="1">
        <a:defRPr sz="1800" kern="1200">
          <a:solidFill>
            <a:schemeClr val="tx1"/>
          </a:solidFill>
          <a:latin typeface="+mn-lt"/>
          <a:ea typeface="+mn-ea"/>
          <a:cs typeface="+mn-cs"/>
        </a:defRPr>
      </a:lvl6pPr>
      <a:lvl7pPr marL="2742696" algn="l" defTabSz="914232" rtl="0" eaLnBrk="1" latinLnBrk="0" hangingPunct="1">
        <a:defRPr sz="1800" kern="1200">
          <a:solidFill>
            <a:schemeClr val="tx1"/>
          </a:solidFill>
          <a:latin typeface="+mn-lt"/>
          <a:ea typeface="+mn-ea"/>
          <a:cs typeface="+mn-cs"/>
        </a:defRPr>
      </a:lvl7pPr>
      <a:lvl8pPr marL="3199813" algn="l" defTabSz="914232" rtl="0" eaLnBrk="1" latinLnBrk="0" hangingPunct="1">
        <a:defRPr sz="1800" kern="1200">
          <a:solidFill>
            <a:schemeClr val="tx1"/>
          </a:solidFill>
          <a:latin typeface="+mn-lt"/>
          <a:ea typeface="+mn-ea"/>
          <a:cs typeface="+mn-cs"/>
        </a:defRPr>
      </a:lvl8pPr>
      <a:lvl9pPr marL="3656929" algn="l" defTabSz="914232"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4.xml"/><Relationship Id="rId1" Type="http://schemas.openxmlformats.org/officeDocument/2006/relationships/tags" Target="../tags/tag2.xml"/><Relationship Id="rId5" Type="http://schemas.openxmlformats.org/officeDocument/2006/relationships/image" Target="../media/image5.png"/><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image" Target="../media/image6.jpeg"/><Relationship Id="rId7" Type="http://schemas.openxmlformats.org/officeDocument/2006/relationships/image" Target="../media/image10.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9.jpeg"/><Relationship Id="rId5" Type="http://schemas.openxmlformats.org/officeDocument/2006/relationships/image" Target="../media/image8.jpeg"/><Relationship Id="rId4" Type="http://schemas.openxmlformats.org/officeDocument/2006/relationships/image" Target="../media/image7.jpeg"/><Relationship Id="rId9" Type="http://schemas.openxmlformats.org/officeDocument/2006/relationships/image" Target="../media/image12.jpeg"/></Relationships>
</file>

<file path=ppt/slides/_rels/slide3.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jpeg"/><Relationship Id="rId7"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4.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slideLayout" Target="../slideLayouts/slideLayout2.xml"/><Relationship Id="rId7" Type="http://schemas.openxmlformats.org/officeDocument/2006/relationships/image" Target="../media/image21.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notesSlide" Target="../notesSlides/notesSlide4.xml"/><Relationship Id="rId9" Type="http://schemas.openxmlformats.org/officeDocument/2006/relationships/image" Target="../media/image23.png"/></Relationships>
</file>

<file path=ppt/slides/_rels/slide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101D2E7D-4961-4CBF-9299-37A3C9CAB2BC}"/>
              </a:ext>
            </a:extLst>
          </p:cNvPr>
          <p:cNvPicPr>
            <a:picLocks noChangeAspect="1"/>
          </p:cNvPicPr>
          <p:nvPr/>
        </p:nvPicPr>
        <p:blipFill>
          <a:blip r:embed="rId4"/>
          <a:stretch>
            <a:fillRect/>
          </a:stretch>
        </p:blipFill>
        <p:spPr>
          <a:xfrm>
            <a:off x="323528" y="411510"/>
            <a:ext cx="1296144" cy="984780"/>
          </a:xfrm>
          <a:prstGeom prst="rect">
            <a:avLst/>
          </a:prstGeom>
        </p:spPr>
      </p:pic>
      <p:sp>
        <p:nvSpPr>
          <p:cNvPr id="9" name="TextBox 13">
            <a:extLst>
              <a:ext uri="{FF2B5EF4-FFF2-40B4-BE49-F238E27FC236}">
                <a16:creationId xmlns:a16="http://schemas.microsoft.com/office/drawing/2014/main" id="{5984C343-D1C5-4182-9F6F-212D088DEDEA}"/>
              </a:ext>
            </a:extLst>
          </p:cNvPr>
          <p:cNvSpPr txBox="1"/>
          <p:nvPr/>
        </p:nvSpPr>
        <p:spPr>
          <a:xfrm>
            <a:off x="-1188640" y="623064"/>
            <a:ext cx="7416824" cy="561672"/>
          </a:xfrm>
          <a:prstGeom prst="rect">
            <a:avLst/>
          </a:prstGeom>
          <a:noFill/>
        </p:spPr>
        <p:txBody>
          <a:bodyPr wrap="square" lIns="68561" tIns="34280" rIns="68561" bIns="34280" rtlCol="0">
            <a:spAutoFit/>
          </a:bodyPr>
          <a:lstStyle>
            <a:defPPr>
              <a:defRPr lang="zh-CN"/>
            </a:defPPr>
            <a:lvl1pPr>
              <a:defRPr sz="5000" b="1">
                <a:solidFill>
                  <a:schemeClr val="bg1"/>
                </a:solidFill>
                <a:latin typeface="+mn-ea"/>
                <a:ea typeface="+mn-ea"/>
              </a:defRPr>
            </a:lvl1pPr>
          </a:lstStyle>
          <a:p>
            <a:pPr algn="ctr"/>
            <a:r>
              <a:rPr lang="zh-CN" altLang="en-US" sz="3200" dirty="0">
                <a:solidFill>
                  <a:schemeClr val="accent1"/>
                </a:solidFill>
                <a:latin typeface="等线" pitchFamily="2" charset="-122"/>
                <a:ea typeface="等线" pitchFamily="2" charset="-122"/>
              </a:rPr>
              <a:t>自我介绍</a:t>
            </a:r>
          </a:p>
        </p:txBody>
      </p:sp>
      <p:sp>
        <p:nvSpPr>
          <p:cNvPr id="3" name="矩形 2">
            <a:extLst>
              <a:ext uri="{FF2B5EF4-FFF2-40B4-BE49-F238E27FC236}">
                <a16:creationId xmlns:a16="http://schemas.microsoft.com/office/drawing/2014/main" id="{F689EA0A-C4C9-404E-AAB7-108FF7537900}"/>
              </a:ext>
            </a:extLst>
          </p:cNvPr>
          <p:cNvSpPr/>
          <p:nvPr/>
        </p:nvSpPr>
        <p:spPr>
          <a:xfrm>
            <a:off x="3942184" y="2355726"/>
            <a:ext cx="4572000" cy="1336904"/>
          </a:xfrm>
          <a:prstGeom prst="rect">
            <a:avLst/>
          </a:prstGeom>
        </p:spPr>
        <p:txBody>
          <a:bodyPr>
            <a:spAutoFit/>
          </a:bodyPr>
          <a:lstStyle/>
          <a:p>
            <a:pPr>
              <a:lnSpc>
                <a:spcPts val="2500"/>
              </a:lnSpc>
            </a:pPr>
            <a:r>
              <a:rPr lang="zh-CN" altLang="en-US" dirty="0">
                <a:solidFill>
                  <a:schemeClr val="tx2">
                    <a:lumMod val="50000"/>
                  </a:schemeClr>
                </a:solidFill>
                <a:latin typeface="Arial" panose="020B0604020202020204" pitchFamily="34" charset="0"/>
                <a:ea typeface="微软雅黑" panose="020B0503020204020204" pitchFamily="34" charset="-122"/>
              </a:rPr>
              <a:t> </a:t>
            </a:r>
            <a:r>
              <a:rPr lang="zh-CN" altLang="en-US" sz="1400" dirty="0">
                <a:solidFill>
                  <a:schemeClr val="tx2">
                    <a:lumMod val="50000"/>
                  </a:schemeClr>
                </a:solidFill>
                <a:latin typeface="Arial" panose="020B0604020202020204" pitchFamily="34" charset="0"/>
                <a:ea typeface="微软雅黑" panose="020B0503020204020204" pitchFamily="34" charset="-122"/>
              </a:rPr>
              <a:t>姓名：陆亮亮</a:t>
            </a:r>
            <a:endParaRPr lang="en-US" altLang="zh-CN" sz="1400" dirty="0">
              <a:solidFill>
                <a:schemeClr val="tx2">
                  <a:lumMod val="50000"/>
                </a:schemeClr>
              </a:solidFill>
              <a:latin typeface="Arial" panose="020B0604020202020204" pitchFamily="34" charset="0"/>
              <a:ea typeface="微软雅黑" panose="020B0503020204020204" pitchFamily="34" charset="-122"/>
            </a:endParaRPr>
          </a:p>
          <a:p>
            <a:pPr>
              <a:lnSpc>
                <a:spcPts val="2500"/>
              </a:lnSpc>
            </a:pPr>
            <a:r>
              <a:rPr lang="zh-CN" altLang="en-US" sz="1400" dirty="0">
                <a:solidFill>
                  <a:schemeClr val="tx2">
                    <a:lumMod val="50000"/>
                  </a:schemeClr>
                </a:solidFill>
                <a:latin typeface="Arial" panose="020B0604020202020204" pitchFamily="34" charset="0"/>
                <a:ea typeface="微软雅黑" panose="020B0503020204020204" pitchFamily="34" charset="-122"/>
              </a:rPr>
              <a:t> 电话：</a:t>
            </a:r>
            <a:r>
              <a:rPr lang="en-US" altLang="zh-CN" sz="1400" dirty="0">
                <a:solidFill>
                  <a:schemeClr val="tx2">
                    <a:lumMod val="50000"/>
                  </a:schemeClr>
                </a:solidFill>
                <a:latin typeface="Arial" panose="020B0604020202020204" pitchFamily="34" charset="0"/>
                <a:ea typeface="微软雅黑" panose="020B0503020204020204" pitchFamily="34" charset="-122"/>
              </a:rPr>
              <a:t>15051063277</a:t>
            </a:r>
          </a:p>
          <a:p>
            <a:pPr>
              <a:lnSpc>
                <a:spcPts val="2500"/>
              </a:lnSpc>
            </a:pPr>
            <a:r>
              <a:rPr lang="zh-CN" altLang="en-US" sz="1400" dirty="0">
                <a:solidFill>
                  <a:schemeClr val="tx2">
                    <a:lumMod val="50000"/>
                  </a:schemeClr>
                </a:solidFill>
                <a:latin typeface="Arial" panose="020B0604020202020204" pitchFamily="34" charset="0"/>
                <a:ea typeface="微软雅黑" panose="020B0503020204020204" pitchFamily="34" charset="-122"/>
              </a:rPr>
              <a:t> 学校：华中科技大学</a:t>
            </a:r>
            <a:endParaRPr lang="en-US" altLang="zh-CN" sz="1400" dirty="0">
              <a:solidFill>
                <a:schemeClr val="tx2">
                  <a:lumMod val="50000"/>
                </a:schemeClr>
              </a:solidFill>
              <a:latin typeface="Arial" panose="020B0604020202020204" pitchFamily="34" charset="0"/>
              <a:ea typeface="微软雅黑" panose="020B0503020204020204" pitchFamily="34" charset="-122"/>
            </a:endParaRPr>
          </a:p>
          <a:p>
            <a:pPr>
              <a:lnSpc>
                <a:spcPts val="2500"/>
              </a:lnSpc>
            </a:pPr>
            <a:r>
              <a:rPr lang="zh-CN" altLang="en-US" sz="1400" dirty="0">
                <a:solidFill>
                  <a:schemeClr val="tx2">
                    <a:lumMod val="50000"/>
                  </a:schemeClr>
                </a:solidFill>
                <a:latin typeface="Arial" panose="020B0604020202020204" pitchFamily="34" charset="0"/>
                <a:ea typeface="微软雅黑" panose="020B0503020204020204" pitchFamily="34" charset="-122"/>
              </a:rPr>
              <a:t> 邮箱：</a:t>
            </a:r>
            <a:r>
              <a:rPr lang="en-US" altLang="zh-CN" sz="1400" dirty="0">
                <a:solidFill>
                  <a:schemeClr val="tx2">
                    <a:lumMod val="50000"/>
                  </a:schemeClr>
                </a:solidFill>
                <a:latin typeface="Arial" panose="020B0604020202020204" pitchFamily="34" charset="0"/>
                <a:ea typeface="微软雅黑" panose="020B0503020204020204" pitchFamily="34" charset="-122"/>
              </a:rPr>
              <a:t>M201972594@hust.edu.cn</a:t>
            </a:r>
          </a:p>
        </p:txBody>
      </p:sp>
      <p:pic>
        <p:nvPicPr>
          <p:cNvPr id="2" name="图片 1">
            <a:extLst>
              <a:ext uri="{FF2B5EF4-FFF2-40B4-BE49-F238E27FC236}">
                <a16:creationId xmlns:a16="http://schemas.microsoft.com/office/drawing/2014/main" id="{A296D205-FC1B-4A8F-A19B-56177C7132E8}"/>
              </a:ext>
            </a:extLst>
          </p:cNvPr>
          <p:cNvPicPr>
            <a:picLocks noChangeAspect="1"/>
          </p:cNvPicPr>
          <p:nvPr/>
        </p:nvPicPr>
        <p:blipFill rotWithShape="1">
          <a:blip r:embed="rId5"/>
          <a:srcRect l="22471" r="14200"/>
          <a:stretch/>
        </p:blipFill>
        <p:spPr>
          <a:xfrm>
            <a:off x="1331640" y="1846611"/>
            <a:ext cx="2231687" cy="2355134"/>
          </a:xfrm>
          <a:prstGeom prst="rect">
            <a:avLst/>
          </a:prstGeom>
        </p:spPr>
      </p:pic>
    </p:spTree>
    <p:custDataLst>
      <p:tags r:id="rId1"/>
    </p:custDataLst>
    <p:extLst>
      <p:ext uri="{BB962C8B-B14F-4D97-AF65-F5344CB8AC3E}">
        <p14:creationId xmlns:p14="http://schemas.microsoft.com/office/powerpoint/2010/main" val="2597124257"/>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a:extLst>
              <a:ext uri="{FF2B5EF4-FFF2-40B4-BE49-F238E27FC236}">
                <a16:creationId xmlns:a16="http://schemas.microsoft.com/office/drawing/2014/main" id="{42AB23A5-253D-421A-B1E5-42DC42C20BB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6980047" y="1412320"/>
            <a:ext cx="1106674" cy="1438677"/>
          </a:xfrm>
          <a:prstGeom prst="rect">
            <a:avLst/>
          </a:prstGeom>
        </p:spPr>
      </p:pic>
      <p:sp>
        <p:nvSpPr>
          <p:cNvPr id="14" name="文本框 2"/>
          <p:cNvSpPr txBox="1"/>
          <p:nvPr/>
        </p:nvSpPr>
        <p:spPr>
          <a:xfrm>
            <a:off x="207143" y="115121"/>
            <a:ext cx="2465430" cy="392324"/>
          </a:xfrm>
          <a:prstGeom prst="rect">
            <a:avLst/>
          </a:prstGeom>
          <a:noFill/>
        </p:spPr>
        <p:txBody>
          <a:bodyPr wrap="square" lIns="68543" tIns="34272" rIns="68543" bIns="34272" rtlCol="0">
            <a:spAutoFit/>
          </a:bodyPr>
          <a:lstStyle/>
          <a:p>
            <a:r>
              <a:rPr lang="zh-CN" altLang="en-US" sz="2100" b="1" dirty="0">
                <a:solidFill>
                  <a:schemeClr val="accent1"/>
                </a:solidFill>
                <a:latin typeface="微软雅黑" pitchFamily="34" charset="-122"/>
                <a:ea typeface="微软雅黑" pitchFamily="34" charset="-122"/>
              </a:rPr>
              <a:t>个人简介</a:t>
            </a:r>
          </a:p>
        </p:txBody>
      </p:sp>
      <p:sp>
        <p:nvSpPr>
          <p:cNvPr id="28" name="矩形 27">
            <a:extLst>
              <a:ext uri="{FF2B5EF4-FFF2-40B4-BE49-F238E27FC236}">
                <a16:creationId xmlns:a16="http://schemas.microsoft.com/office/drawing/2014/main" id="{97BC1C06-2B23-4720-B6AF-3A46E72ABE98}"/>
              </a:ext>
            </a:extLst>
          </p:cNvPr>
          <p:cNvSpPr/>
          <p:nvPr/>
        </p:nvSpPr>
        <p:spPr>
          <a:xfrm>
            <a:off x="207143" y="722692"/>
            <a:ext cx="3417145" cy="307777"/>
          </a:xfrm>
          <a:prstGeom prst="rect">
            <a:avLst/>
          </a:prstGeom>
        </p:spPr>
        <p:txBody>
          <a:bodyPr wrap="square">
            <a:spAutoFit/>
          </a:bodyPr>
          <a:lstStyle/>
          <a:p>
            <a:pPr marL="171450" indent="-171450">
              <a:buFont typeface="Wingdings" panose="05000000000000000000" pitchFamily="2" charset="2"/>
              <a:buChar char="Ø"/>
            </a:pPr>
            <a:r>
              <a:rPr lang="zh-CN" altLang="en-US" sz="1400" dirty="0">
                <a:latin typeface="Arial" panose="020B0604020202020204" pitchFamily="34" charset="0"/>
                <a:ea typeface="微软雅黑" panose="020B0503020204020204" pitchFamily="34" charset="-122"/>
              </a:rPr>
              <a:t> 教育经历</a:t>
            </a:r>
            <a:endParaRPr lang="en-US" altLang="zh-CN" sz="1400" dirty="0">
              <a:latin typeface="Arial" panose="020B0604020202020204" pitchFamily="34" charset="0"/>
              <a:ea typeface="微软雅黑" panose="020B0503020204020204" pitchFamily="34" charset="-122"/>
              <a:sym typeface="Wingdings" panose="05000000000000000000" pitchFamily="2" charset="2"/>
            </a:endParaRPr>
          </a:p>
        </p:txBody>
      </p:sp>
      <p:sp>
        <p:nvSpPr>
          <p:cNvPr id="7" name="矩形 6">
            <a:extLst>
              <a:ext uri="{FF2B5EF4-FFF2-40B4-BE49-F238E27FC236}">
                <a16:creationId xmlns:a16="http://schemas.microsoft.com/office/drawing/2014/main" id="{520775E4-9BB7-42FA-A531-919C0E47A54A}"/>
              </a:ext>
            </a:extLst>
          </p:cNvPr>
          <p:cNvSpPr/>
          <p:nvPr/>
        </p:nvSpPr>
        <p:spPr>
          <a:xfrm>
            <a:off x="493229" y="1060448"/>
            <a:ext cx="6389891" cy="572849"/>
          </a:xfrm>
          <a:prstGeom prst="rect">
            <a:avLst/>
          </a:prstGeom>
        </p:spPr>
        <p:txBody>
          <a:bodyPr wrap="none">
            <a:spAutoFit/>
          </a:bodyPr>
          <a:lstStyle/>
          <a:p>
            <a:pPr marL="171450" indent="-171450">
              <a:lnSpc>
                <a:spcPct val="150000"/>
              </a:lnSpc>
              <a:buFont typeface="Wingdings" panose="05000000000000000000" pitchFamily="2" charset="2"/>
              <a:buChar char="w"/>
            </a:pPr>
            <a:r>
              <a:rPr lang="en-US" altLang="zh-CN" sz="1100" dirty="0">
                <a:latin typeface="Arial" panose="020B0604020202020204" pitchFamily="34" charset="0"/>
                <a:ea typeface="微软雅黑" panose="020B0503020204020204" pitchFamily="34" charset="-122"/>
                <a:sym typeface="Wingdings" panose="05000000000000000000" pitchFamily="2" charset="2"/>
              </a:rPr>
              <a:t>2019.09 - </a:t>
            </a:r>
            <a:r>
              <a:rPr lang="zh-CN" altLang="en-US" sz="1100" dirty="0">
                <a:latin typeface="Arial" panose="020B0604020202020204" pitchFamily="34" charset="0"/>
                <a:ea typeface="微软雅黑" panose="020B0503020204020204" pitchFamily="34" charset="-122"/>
                <a:sym typeface="Wingdings" panose="05000000000000000000" pitchFamily="2" charset="2"/>
              </a:rPr>
              <a:t>至今         华中科技大学（</a:t>
            </a:r>
            <a:r>
              <a:rPr lang="en-US" altLang="zh-CN" sz="1100" dirty="0">
                <a:latin typeface="Arial" panose="020B0604020202020204" pitchFamily="34" charset="0"/>
                <a:ea typeface="微软雅黑" panose="020B0503020204020204" pitchFamily="34" charset="-122"/>
                <a:sym typeface="Wingdings" panose="05000000000000000000" pitchFamily="2" charset="2"/>
              </a:rPr>
              <a:t>985)       </a:t>
            </a:r>
            <a:r>
              <a:rPr lang="zh-CN" altLang="en-US" sz="1100" dirty="0">
                <a:latin typeface="Arial" panose="020B0604020202020204" pitchFamily="34" charset="0"/>
                <a:ea typeface="微软雅黑" panose="020B0503020204020204" pitchFamily="34" charset="-122"/>
                <a:sym typeface="Wingdings" panose="05000000000000000000" pitchFamily="2" charset="2"/>
              </a:rPr>
              <a:t>控制科学与工程       学术型硕士研究生在读（保研）</a:t>
            </a:r>
            <a:endParaRPr lang="en-US" altLang="zh-CN" sz="1100" dirty="0">
              <a:latin typeface="Arial" panose="020B0604020202020204" pitchFamily="34" charset="0"/>
              <a:ea typeface="微软雅黑" panose="020B0503020204020204" pitchFamily="34" charset="-122"/>
              <a:sym typeface="Wingdings" panose="05000000000000000000" pitchFamily="2" charset="2"/>
            </a:endParaRPr>
          </a:p>
          <a:p>
            <a:pPr marL="171450" indent="-171450">
              <a:lnSpc>
                <a:spcPct val="150000"/>
              </a:lnSpc>
              <a:buFont typeface="Wingdings" panose="05000000000000000000" pitchFamily="2" charset="2"/>
              <a:buChar char="w"/>
            </a:pPr>
            <a:r>
              <a:rPr lang="en-US" altLang="zh-CN" sz="1100" dirty="0">
                <a:latin typeface="Arial" panose="020B0604020202020204" pitchFamily="34" charset="0"/>
                <a:ea typeface="微软雅黑" panose="020B0503020204020204" pitchFamily="34" charset="-122"/>
                <a:sym typeface="Wingdings" panose="05000000000000000000" pitchFamily="2" charset="2"/>
              </a:rPr>
              <a:t>2015.09 - 2019.07   </a:t>
            </a:r>
            <a:r>
              <a:rPr lang="zh-CN" altLang="en-US" sz="1100" dirty="0">
                <a:latin typeface="Arial" panose="020B0604020202020204" pitchFamily="34" charset="0"/>
                <a:ea typeface="微软雅黑" panose="020B0503020204020204" pitchFamily="34" charset="-122"/>
                <a:sym typeface="Wingdings" panose="05000000000000000000" pitchFamily="2" charset="2"/>
              </a:rPr>
              <a:t>南京师范大学（</a:t>
            </a:r>
            <a:r>
              <a:rPr lang="en-US" altLang="zh-CN" sz="1100" dirty="0">
                <a:latin typeface="Arial" panose="020B0604020202020204" pitchFamily="34" charset="0"/>
                <a:ea typeface="微软雅黑" panose="020B0503020204020204" pitchFamily="34" charset="-122"/>
                <a:sym typeface="Wingdings" panose="05000000000000000000" pitchFamily="2" charset="2"/>
              </a:rPr>
              <a:t>211</a:t>
            </a:r>
            <a:r>
              <a:rPr lang="zh-CN" altLang="en-US" sz="1100" dirty="0">
                <a:latin typeface="Arial" panose="020B0604020202020204" pitchFamily="34" charset="0"/>
                <a:ea typeface="微软雅黑" panose="020B0503020204020204" pitchFamily="34" charset="-122"/>
                <a:sym typeface="Wingdings" panose="05000000000000000000" pitchFamily="2" charset="2"/>
              </a:rPr>
              <a:t>） 电气工程及其自动化                   全日制本科</a:t>
            </a:r>
            <a:endParaRPr lang="zh-CN" altLang="en-US" sz="1100" dirty="0"/>
          </a:p>
        </p:txBody>
      </p:sp>
      <p:sp>
        <p:nvSpPr>
          <p:cNvPr id="8" name="矩形 7">
            <a:extLst>
              <a:ext uri="{FF2B5EF4-FFF2-40B4-BE49-F238E27FC236}">
                <a16:creationId xmlns:a16="http://schemas.microsoft.com/office/drawing/2014/main" id="{E0498D3C-F8FA-4601-BB30-2ADB88907AF9}"/>
              </a:ext>
            </a:extLst>
          </p:cNvPr>
          <p:cNvSpPr/>
          <p:nvPr/>
        </p:nvSpPr>
        <p:spPr>
          <a:xfrm>
            <a:off x="238560" y="1633297"/>
            <a:ext cx="1125629" cy="307777"/>
          </a:xfrm>
          <a:prstGeom prst="rect">
            <a:avLst/>
          </a:prstGeom>
        </p:spPr>
        <p:txBody>
          <a:bodyPr wrap="none">
            <a:spAutoFit/>
          </a:bodyPr>
          <a:lstStyle/>
          <a:p>
            <a:pPr marL="171450" indent="-171450">
              <a:buFont typeface="Wingdings" panose="05000000000000000000" pitchFamily="2" charset="2"/>
              <a:buChar char="Ø"/>
            </a:pPr>
            <a:r>
              <a:rPr lang="en-US" altLang="zh-CN" sz="1400" dirty="0">
                <a:latin typeface="Arial" panose="020B0604020202020204" pitchFamily="34" charset="0"/>
                <a:ea typeface="微软雅黑" panose="020B0503020204020204" pitchFamily="34" charset="-122"/>
                <a:sym typeface="Wingdings" panose="05000000000000000000" pitchFamily="2" charset="2"/>
              </a:rPr>
              <a:t> </a:t>
            </a:r>
            <a:r>
              <a:rPr lang="zh-CN" altLang="en-US" sz="1400" dirty="0">
                <a:latin typeface="Arial" panose="020B0604020202020204" pitchFamily="34" charset="0"/>
                <a:ea typeface="微软雅黑" panose="020B0503020204020204" pitchFamily="34" charset="-122"/>
                <a:sym typeface="Wingdings" panose="05000000000000000000" pitchFamily="2" charset="2"/>
              </a:rPr>
              <a:t>基本技能</a:t>
            </a:r>
            <a:endParaRPr lang="en-US" altLang="zh-CN" sz="1400" dirty="0">
              <a:latin typeface="Arial" panose="020B0604020202020204" pitchFamily="34" charset="0"/>
              <a:ea typeface="微软雅黑" panose="020B0503020204020204" pitchFamily="34" charset="-122"/>
              <a:sym typeface="Wingdings" panose="05000000000000000000" pitchFamily="2" charset="2"/>
            </a:endParaRPr>
          </a:p>
        </p:txBody>
      </p:sp>
      <p:sp>
        <p:nvSpPr>
          <p:cNvPr id="17" name="矩形 16">
            <a:extLst>
              <a:ext uri="{FF2B5EF4-FFF2-40B4-BE49-F238E27FC236}">
                <a16:creationId xmlns:a16="http://schemas.microsoft.com/office/drawing/2014/main" id="{1F8470C6-9EA1-41D8-80DF-C7C891C5AEA1}"/>
              </a:ext>
            </a:extLst>
          </p:cNvPr>
          <p:cNvSpPr/>
          <p:nvPr/>
        </p:nvSpPr>
        <p:spPr>
          <a:xfrm>
            <a:off x="525773" y="1906812"/>
            <a:ext cx="4009431" cy="823880"/>
          </a:xfrm>
          <a:prstGeom prst="rect">
            <a:avLst/>
          </a:prstGeom>
        </p:spPr>
        <p:txBody>
          <a:bodyPr wrap="none">
            <a:spAutoFit/>
          </a:bodyPr>
          <a:lstStyle/>
          <a:p>
            <a:pPr marL="171450" indent="-171450">
              <a:lnSpc>
                <a:spcPct val="150000"/>
              </a:lnSpc>
              <a:buFont typeface="Wingdings" panose="05000000000000000000" pitchFamily="2" charset="2"/>
              <a:buChar char="w"/>
            </a:pPr>
            <a:r>
              <a:rPr lang="zh-CN" altLang="en-US" sz="1100" dirty="0">
                <a:latin typeface="Arial" panose="020B0604020202020204" pitchFamily="34" charset="0"/>
                <a:ea typeface="微软雅黑" panose="020B0503020204020204" pitchFamily="34" charset="-122"/>
                <a:sym typeface="Wingdings" panose="05000000000000000000" pitchFamily="2" charset="2"/>
              </a:rPr>
              <a:t>熟练掌握</a:t>
            </a:r>
            <a:r>
              <a:rPr lang="en-US" altLang="zh-CN" sz="1100" dirty="0">
                <a:latin typeface="Arial" panose="020B0604020202020204" pitchFamily="34" charset="0"/>
                <a:ea typeface="微软雅黑" panose="020B0503020204020204" pitchFamily="34" charset="-122"/>
                <a:sym typeface="Wingdings" panose="05000000000000000000" pitchFamily="2" charset="2"/>
              </a:rPr>
              <a:t>C/C++</a:t>
            </a:r>
            <a:r>
              <a:rPr lang="zh-CN" altLang="en-US" sz="1100" dirty="0">
                <a:latin typeface="Arial" panose="020B0604020202020204" pitchFamily="34" charset="0"/>
                <a:ea typeface="微软雅黑" panose="020B0503020204020204" pitchFamily="34" charset="-122"/>
                <a:sym typeface="Wingdings" panose="05000000000000000000" pitchFamily="2" charset="2"/>
              </a:rPr>
              <a:t>编程语言使用，了解</a:t>
            </a:r>
            <a:r>
              <a:rPr lang="en-US" altLang="zh-CN" sz="1100" dirty="0">
                <a:latin typeface="Arial" panose="020B0604020202020204" pitchFamily="34" charset="0"/>
                <a:ea typeface="微软雅黑" panose="020B0503020204020204" pitchFamily="34" charset="-122"/>
                <a:sym typeface="Wingdings" panose="05000000000000000000" pitchFamily="2" charset="2"/>
              </a:rPr>
              <a:t>python</a:t>
            </a:r>
            <a:r>
              <a:rPr lang="zh-CN" altLang="en-US" sz="1100" dirty="0">
                <a:latin typeface="Arial" panose="020B0604020202020204" pitchFamily="34" charset="0"/>
                <a:ea typeface="微软雅黑" panose="020B0503020204020204" pitchFamily="34" charset="-122"/>
                <a:sym typeface="Wingdings" panose="05000000000000000000" pitchFamily="2" charset="2"/>
              </a:rPr>
              <a:t>基本语法使用；</a:t>
            </a:r>
            <a:endParaRPr lang="en-US" altLang="zh-CN" sz="1100" dirty="0">
              <a:latin typeface="Arial" panose="020B0604020202020204" pitchFamily="34" charset="0"/>
              <a:ea typeface="微软雅黑" panose="020B0503020204020204" pitchFamily="34" charset="-122"/>
              <a:sym typeface="Wingdings" panose="05000000000000000000" pitchFamily="2" charset="2"/>
            </a:endParaRPr>
          </a:p>
          <a:p>
            <a:pPr marL="171450" indent="-171450">
              <a:lnSpc>
                <a:spcPct val="150000"/>
              </a:lnSpc>
              <a:buFont typeface="Wingdings" panose="05000000000000000000" pitchFamily="2" charset="2"/>
              <a:buChar char="w"/>
            </a:pPr>
            <a:r>
              <a:rPr lang="zh-CN" altLang="en-US" sz="1100" dirty="0">
                <a:latin typeface="Arial" panose="020B0604020202020204" pitchFamily="34" charset="0"/>
                <a:ea typeface="微软雅黑" panose="020B0503020204020204" pitchFamily="34" charset="-122"/>
                <a:sym typeface="Wingdings" panose="05000000000000000000" pitchFamily="2" charset="2"/>
              </a:rPr>
              <a:t>熟悉操作系统、数据结构；</a:t>
            </a:r>
            <a:endParaRPr lang="en-US" altLang="zh-CN" sz="1100" dirty="0">
              <a:latin typeface="Arial" panose="020B0604020202020204" pitchFamily="34" charset="0"/>
              <a:ea typeface="微软雅黑" panose="020B0503020204020204" pitchFamily="34" charset="-122"/>
              <a:sym typeface="Wingdings" panose="05000000000000000000" pitchFamily="2" charset="2"/>
            </a:endParaRPr>
          </a:p>
          <a:p>
            <a:pPr marL="171450" indent="-171450">
              <a:lnSpc>
                <a:spcPct val="150000"/>
              </a:lnSpc>
              <a:buFont typeface="Wingdings" panose="05000000000000000000" pitchFamily="2" charset="2"/>
              <a:buChar char="w"/>
            </a:pPr>
            <a:r>
              <a:rPr lang="zh-CN" altLang="en-US" sz="1100" dirty="0">
                <a:latin typeface="Arial" panose="020B0604020202020204" pitchFamily="34" charset="0"/>
                <a:ea typeface="微软雅黑" panose="020B0503020204020204" pitchFamily="34" charset="-122"/>
                <a:sym typeface="Wingdings" panose="05000000000000000000" pitchFamily="2" charset="2"/>
              </a:rPr>
              <a:t>了解</a:t>
            </a:r>
            <a:r>
              <a:rPr lang="en-US" altLang="zh-CN" sz="1100" dirty="0">
                <a:latin typeface="Arial" panose="020B0604020202020204" pitchFamily="34" charset="0"/>
                <a:ea typeface="微软雅黑" panose="020B0503020204020204" pitchFamily="34" charset="-122"/>
                <a:sym typeface="Wingdings" panose="05000000000000000000" pitchFamily="2" charset="2"/>
              </a:rPr>
              <a:t>git</a:t>
            </a:r>
            <a:r>
              <a:rPr lang="zh-CN" altLang="en-US" sz="1100" dirty="0">
                <a:latin typeface="Arial" panose="020B0604020202020204" pitchFamily="34" charset="0"/>
                <a:ea typeface="微软雅黑" panose="020B0503020204020204" pitchFamily="34" charset="-122"/>
                <a:sym typeface="Wingdings" panose="05000000000000000000" pitchFamily="2" charset="2"/>
              </a:rPr>
              <a:t>开发管理工具；</a:t>
            </a:r>
            <a:endParaRPr lang="en-US" altLang="zh-CN" sz="1100" dirty="0">
              <a:latin typeface="Arial" panose="020B0604020202020204" pitchFamily="34" charset="0"/>
              <a:ea typeface="微软雅黑" panose="020B0503020204020204" pitchFamily="34" charset="-122"/>
              <a:sym typeface="Wingdings" panose="05000000000000000000" pitchFamily="2" charset="2"/>
            </a:endParaRPr>
          </a:p>
        </p:txBody>
      </p:sp>
      <p:sp>
        <p:nvSpPr>
          <p:cNvPr id="18" name="矩形 17">
            <a:extLst>
              <a:ext uri="{FF2B5EF4-FFF2-40B4-BE49-F238E27FC236}">
                <a16:creationId xmlns:a16="http://schemas.microsoft.com/office/drawing/2014/main" id="{DF99ED94-CD78-454B-99C9-504261884D16}"/>
              </a:ext>
            </a:extLst>
          </p:cNvPr>
          <p:cNvSpPr/>
          <p:nvPr/>
        </p:nvSpPr>
        <p:spPr>
          <a:xfrm>
            <a:off x="537109" y="3356315"/>
            <a:ext cx="4466939" cy="1077796"/>
          </a:xfrm>
          <a:prstGeom prst="rect">
            <a:avLst/>
          </a:prstGeom>
        </p:spPr>
        <p:txBody>
          <a:bodyPr wrap="square">
            <a:spAutoFit/>
          </a:bodyPr>
          <a:lstStyle/>
          <a:p>
            <a:pPr marL="171450" indent="-171450">
              <a:lnSpc>
                <a:spcPct val="150000"/>
              </a:lnSpc>
              <a:buFont typeface="Wingdings" panose="05000000000000000000" pitchFamily="2" charset="2"/>
              <a:buChar char="w"/>
            </a:pPr>
            <a:r>
              <a:rPr lang="zh-CN" altLang="en-US" sz="1100" dirty="0">
                <a:latin typeface="Arial" panose="020B0604020202020204" pitchFamily="34" charset="0"/>
                <a:ea typeface="微软雅黑" panose="020B0503020204020204" pitchFamily="34" charset="-122"/>
                <a:sym typeface="Wingdings" panose="05000000000000000000" pitchFamily="2" charset="2"/>
              </a:rPr>
              <a:t>本科专业排名前</a:t>
            </a:r>
            <a:r>
              <a:rPr lang="en-US" altLang="zh-CN" sz="1100" dirty="0">
                <a:latin typeface="Arial" panose="020B0604020202020204" pitchFamily="34" charset="0"/>
                <a:ea typeface="微软雅黑" panose="020B0503020204020204" pitchFamily="34" charset="-122"/>
                <a:sym typeface="Wingdings" panose="05000000000000000000" pitchFamily="2" charset="2"/>
              </a:rPr>
              <a:t>5%</a:t>
            </a:r>
            <a:r>
              <a:rPr lang="zh-CN" altLang="en-US" sz="1100" dirty="0">
                <a:latin typeface="Arial" panose="020B0604020202020204" pitchFamily="34" charset="0"/>
                <a:ea typeface="微软雅黑" panose="020B0503020204020204" pitchFamily="34" charset="-122"/>
                <a:sym typeface="Wingdings" panose="05000000000000000000" pitchFamily="2" charset="2"/>
              </a:rPr>
              <a:t>，研究生专业排名前</a:t>
            </a:r>
            <a:r>
              <a:rPr lang="en-US" altLang="zh-CN" sz="1100" dirty="0">
                <a:latin typeface="Arial" panose="020B0604020202020204" pitchFamily="34" charset="0"/>
                <a:ea typeface="微软雅黑" panose="020B0503020204020204" pitchFamily="34" charset="-122"/>
                <a:sym typeface="Wingdings" panose="05000000000000000000" pitchFamily="2" charset="2"/>
              </a:rPr>
              <a:t>25%</a:t>
            </a:r>
          </a:p>
          <a:p>
            <a:pPr marL="171450" indent="-171450">
              <a:lnSpc>
                <a:spcPct val="150000"/>
              </a:lnSpc>
              <a:buFont typeface="Wingdings" panose="05000000000000000000" pitchFamily="2" charset="2"/>
              <a:buChar char="w"/>
            </a:pPr>
            <a:r>
              <a:rPr lang="zh-CN" altLang="en-US" sz="1100" dirty="0">
                <a:latin typeface="Arial" panose="020B0604020202020204" pitchFamily="34" charset="0"/>
                <a:ea typeface="微软雅黑" panose="020B0503020204020204" pitchFamily="34" charset="-122"/>
                <a:sym typeface="Wingdings" panose="05000000000000000000" pitchFamily="2" charset="2"/>
              </a:rPr>
              <a:t>英语四级</a:t>
            </a:r>
            <a:r>
              <a:rPr lang="en-US" altLang="zh-CN" sz="1100" dirty="0">
                <a:latin typeface="Arial" panose="020B0604020202020204" pitchFamily="34" charset="0"/>
                <a:ea typeface="微软雅黑" panose="020B0503020204020204" pitchFamily="34" charset="-122"/>
                <a:sym typeface="Wingdings" panose="05000000000000000000" pitchFamily="2" charset="2"/>
              </a:rPr>
              <a:t>595</a:t>
            </a:r>
            <a:r>
              <a:rPr lang="zh-CN" altLang="en-US" sz="1100" dirty="0">
                <a:latin typeface="Arial" panose="020B0604020202020204" pitchFamily="34" charset="0"/>
                <a:ea typeface="微软雅黑" panose="020B0503020204020204" pitchFamily="34" charset="-122"/>
                <a:sym typeface="Wingdings" panose="05000000000000000000" pitchFamily="2" charset="2"/>
              </a:rPr>
              <a:t>分，六级</a:t>
            </a:r>
            <a:r>
              <a:rPr lang="en-US" altLang="zh-CN" sz="1100" dirty="0">
                <a:latin typeface="Arial" panose="020B0604020202020204" pitchFamily="34" charset="0"/>
                <a:ea typeface="微软雅黑" panose="020B0503020204020204" pitchFamily="34" charset="-122"/>
                <a:sym typeface="Wingdings" panose="05000000000000000000" pitchFamily="2" charset="2"/>
              </a:rPr>
              <a:t>483</a:t>
            </a:r>
            <a:r>
              <a:rPr lang="zh-CN" altLang="en-US" sz="1100" dirty="0">
                <a:latin typeface="Arial" panose="020B0604020202020204" pitchFamily="34" charset="0"/>
                <a:ea typeface="微软雅黑" panose="020B0503020204020204" pitchFamily="34" charset="-122"/>
                <a:sym typeface="Wingdings" panose="05000000000000000000" pitchFamily="2" charset="2"/>
              </a:rPr>
              <a:t>分；</a:t>
            </a:r>
            <a:endParaRPr lang="en-US" altLang="zh-CN" sz="1100" dirty="0">
              <a:latin typeface="Arial" panose="020B0604020202020204" pitchFamily="34" charset="0"/>
              <a:ea typeface="微软雅黑" panose="020B0503020204020204" pitchFamily="34" charset="-122"/>
              <a:sym typeface="Wingdings" panose="05000000000000000000" pitchFamily="2" charset="2"/>
            </a:endParaRPr>
          </a:p>
          <a:p>
            <a:pPr marL="171450" indent="-171450">
              <a:lnSpc>
                <a:spcPct val="150000"/>
              </a:lnSpc>
              <a:buFont typeface="Wingdings" panose="05000000000000000000" pitchFamily="2" charset="2"/>
              <a:buChar char="w"/>
            </a:pPr>
            <a:r>
              <a:rPr lang="zh-CN" altLang="en-US" sz="1100" dirty="0">
                <a:latin typeface="Arial" panose="020B0604020202020204" pitchFamily="34" charset="0"/>
                <a:ea typeface="微软雅黑" panose="020B0503020204020204" pitchFamily="34" charset="-122"/>
                <a:sym typeface="Wingdings" panose="05000000000000000000" pitchFamily="2" charset="2"/>
              </a:rPr>
              <a:t>校三好学生、优秀志愿者、优秀学生干部、优秀团员；      </a:t>
            </a:r>
            <a:endParaRPr lang="en-US" altLang="zh-CN" sz="1100" dirty="0">
              <a:latin typeface="Arial" panose="020B0604020202020204" pitchFamily="34" charset="0"/>
              <a:ea typeface="微软雅黑" panose="020B0503020204020204" pitchFamily="34" charset="-122"/>
              <a:sym typeface="Wingdings" panose="05000000000000000000" pitchFamily="2" charset="2"/>
            </a:endParaRPr>
          </a:p>
          <a:p>
            <a:pPr marL="171450" indent="-171450">
              <a:lnSpc>
                <a:spcPct val="150000"/>
              </a:lnSpc>
              <a:buFont typeface="Wingdings" panose="05000000000000000000" pitchFamily="2" charset="2"/>
              <a:buChar char="w"/>
            </a:pPr>
            <a:r>
              <a:rPr lang="zh-CN" altLang="en-US" sz="1100" dirty="0">
                <a:latin typeface="Arial" panose="020B0604020202020204" pitchFamily="34" charset="0"/>
                <a:ea typeface="微软雅黑" panose="020B0503020204020204" pitchFamily="34" charset="-122"/>
                <a:sym typeface="Wingdings" panose="05000000000000000000" pitchFamily="2" charset="2"/>
              </a:rPr>
              <a:t>学业一等奖学金多次、南瑞奖学金、知行奖学金、金智奖学金等；</a:t>
            </a:r>
            <a:endParaRPr lang="en-US" altLang="zh-CN" sz="1100" dirty="0">
              <a:latin typeface="Arial" panose="020B0604020202020204" pitchFamily="34" charset="0"/>
              <a:ea typeface="微软雅黑" panose="020B0503020204020204" pitchFamily="34" charset="-122"/>
              <a:sym typeface="Wingdings" panose="05000000000000000000" pitchFamily="2" charset="2"/>
            </a:endParaRPr>
          </a:p>
        </p:txBody>
      </p:sp>
      <p:sp>
        <p:nvSpPr>
          <p:cNvPr id="19" name="矩形 18">
            <a:extLst>
              <a:ext uri="{FF2B5EF4-FFF2-40B4-BE49-F238E27FC236}">
                <a16:creationId xmlns:a16="http://schemas.microsoft.com/office/drawing/2014/main" id="{C401E5B1-D4B5-4F42-B755-1DBD303BB79D}"/>
              </a:ext>
            </a:extLst>
          </p:cNvPr>
          <p:cNvSpPr/>
          <p:nvPr/>
        </p:nvSpPr>
        <p:spPr>
          <a:xfrm>
            <a:off x="314229" y="3048538"/>
            <a:ext cx="1125629" cy="307777"/>
          </a:xfrm>
          <a:prstGeom prst="rect">
            <a:avLst/>
          </a:prstGeom>
        </p:spPr>
        <p:txBody>
          <a:bodyPr wrap="none">
            <a:spAutoFit/>
          </a:bodyPr>
          <a:lstStyle/>
          <a:p>
            <a:pPr marL="171450" indent="-171450">
              <a:buFont typeface="Wingdings" panose="05000000000000000000" pitchFamily="2" charset="2"/>
              <a:buChar char="Ø"/>
            </a:pPr>
            <a:r>
              <a:rPr lang="en-US" altLang="zh-CN" sz="1400" dirty="0">
                <a:latin typeface="Arial" panose="020B0604020202020204" pitchFamily="34" charset="0"/>
                <a:ea typeface="微软雅黑" panose="020B0503020204020204" pitchFamily="34" charset="-122"/>
                <a:sym typeface="Wingdings" panose="05000000000000000000" pitchFamily="2" charset="2"/>
              </a:rPr>
              <a:t> </a:t>
            </a:r>
            <a:r>
              <a:rPr lang="zh-CN" altLang="en-US" sz="1400" dirty="0">
                <a:latin typeface="Arial" panose="020B0604020202020204" pitchFamily="34" charset="0"/>
                <a:ea typeface="微软雅黑" panose="020B0503020204020204" pitchFamily="34" charset="-122"/>
                <a:sym typeface="Wingdings" panose="05000000000000000000" pitchFamily="2" charset="2"/>
              </a:rPr>
              <a:t>荣誉奖励</a:t>
            </a:r>
            <a:endParaRPr lang="en-US" altLang="zh-CN" sz="1400" dirty="0">
              <a:latin typeface="Arial" panose="020B0604020202020204" pitchFamily="34" charset="0"/>
              <a:ea typeface="微软雅黑" panose="020B0503020204020204" pitchFamily="34" charset="-122"/>
              <a:sym typeface="Wingdings" panose="05000000000000000000" pitchFamily="2" charset="2"/>
            </a:endParaRPr>
          </a:p>
        </p:txBody>
      </p:sp>
      <p:pic>
        <p:nvPicPr>
          <p:cNvPr id="20" name="图片 19">
            <a:extLst>
              <a:ext uri="{FF2B5EF4-FFF2-40B4-BE49-F238E27FC236}">
                <a16:creationId xmlns:a16="http://schemas.microsoft.com/office/drawing/2014/main" id="{28CC5987-9FA1-410E-961D-8C0595C18A8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08104" y="2866505"/>
            <a:ext cx="1080120" cy="1440160"/>
          </a:xfrm>
          <a:prstGeom prst="rect">
            <a:avLst/>
          </a:prstGeom>
        </p:spPr>
      </p:pic>
      <p:pic>
        <p:nvPicPr>
          <p:cNvPr id="10" name="图片 9">
            <a:extLst>
              <a:ext uri="{FF2B5EF4-FFF2-40B4-BE49-F238E27FC236}">
                <a16:creationId xmlns:a16="http://schemas.microsoft.com/office/drawing/2014/main" id="{C66E2E05-4A74-414C-9E52-70093A91347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6200000">
            <a:off x="6996735" y="1860777"/>
            <a:ext cx="1073299" cy="1438678"/>
          </a:xfrm>
          <a:prstGeom prst="rect">
            <a:avLst/>
          </a:prstGeom>
        </p:spPr>
      </p:pic>
      <p:pic>
        <p:nvPicPr>
          <p:cNvPr id="15" name="图片 14">
            <a:extLst>
              <a:ext uri="{FF2B5EF4-FFF2-40B4-BE49-F238E27FC236}">
                <a16:creationId xmlns:a16="http://schemas.microsoft.com/office/drawing/2014/main" id="{31322479-6184-4A86-8A16-30283FDCA2E0}"/>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16200000">
            <a:off x="7047564" y="2220729"/>
            <a:ext cx="952045" cy="1458272"/>
          </a:xfrm>
          <a:prstGeom prst="rect">
            <a:avLst/>
          </a:prstGeom>
        </p:spPr>
      </p:pic>
      <p:pic>
        <p:nvPicPr>
          <p:cNvPr id="25" name="图片 24">
            <a:extLst>
              <a:ext uri="{FF2B5EF4-FFF2-40B4-BE49-F238E27FC236}">
                <a16:creationId xmlns:a16="http://schemas.microsoft.com/office/drawing/2014/main" id="{1B845033-E1A2-45E3-9ACF-FC43A8BC7C2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16200000">
            <a:off x="7023619" y="2642187"/>
            <a:ext cx="980338" cy="1438678"/>
          </a:xfrm>
          <a:prstGeom prst="rect">
            <a:avLst/>
          </a:prstGeom>
        </p:spPr>
      </p:pic>
      <p:pic>
        <p:nvPicPr>
          <p:cNvPr id="33" name="图片 32">
            <a:extLst>
              <a:ext uri="{FF2B5EF4-FFF2-40B4-BE49-F238E27FC236}">
                <a16:creationId xmlns:a16="http://schemas.microsoft.com/office/drawing/2014/main" id="{8C0B64D4-7E9D-4DFC-9C8F-12EF5A2CC93E}"/>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16200000">
            <a:off x="7037166" y="3083565"/>
            <a:ext cx="992435" cy="1458271"/>
          </a:xfrm>
          <a:prstGeom prst="rect">
            <a:avLst/>
          </a:prstGeom>
        </p:spPr>
      </p:pic>
      <p:pic>
        <p:nvPicPr>
          <p:cNvPr id="35" name="图片 34">
            <a:extLst>
              <a:ext uri="{FF2B5EF4-FFF2-40B4-BE49-F238E27FC236}">
                <a16:creationId xmlns:a16="http://schemas.microsoft.com/office/drawing/2014/main" id="{14997934-4F0B-4802-91A4-50670F300A23}"/>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rot="16200000">
            <a:off x="7047563" y="3409233"/>
            <a:ext cx="952045" cy="1495985"/>
          </a:xfrm>
          <a:prstGeom prst="rect">
            <a:avLst/>
          </a:prstGeom>
        </p:spPr>
      </p:pic>
      <p:sp>
        <p:nvSpPr>
          <p:cNvPr id="38" name="矩形 37">
            <a:extLst>
              <a:ext uri="{FF2B5EF4-FFF2-40B4-BE49-F238E27FC236}">
                <a16:creationId xmlns:a16="http://schemas.microsoft.com/office/drawing/2014/main" id="{CC3FE38B-9418-4BC4-86E0-9AB9F61F75EF}"/>
              </a:ext>
            </a:extLst>
          </p:cNvPr>
          <p:cNvSpPr/>
          <p:nvPr/>
        </p:nvSpPr>
        <p:spPr>
          <a:xfrm>
            <a:off x="7210217" y="4673638"/>
            <a:ext cx="646331" cy="369332"/>
          </a:xfrm>
          <a:prstGeom prst="rect">
            <a:avLst/>
          </a:prstGeom>
        </p:spPr>
        <p:txBody>
          <a:bodyPr wrap="square">
            <a:spAutoFit/>
          </a:bodyPr>
          <a:lstStyle/>
          <a:p>
            <a:r>
              <a:rPr lang="zh-CN" altLang="en-US" dirty="0">
                <a:latin typeface="Arial" panose="020B0604020202020204" pitchFamily="34" charset="0"/>
                <a:ea typeface="微软雅黑" panose="020B0503020204020204" pitchFamily="34" charset="-122"/>
                <a:sym typeface="Wingdings" panose="05000000000000000000" pitchFamily="2" charset="2"/>
              </a:rPr>
              <a:t>部分</a:t>
            </a:r>
            <a:endParaRPr lang="zh-CN" altLang="en-US" dirty="0"/>
          </a:p>
        </p:txBody>
      </p:sp>
    </p:spTree>
    <p:extLst>
      <p:ext uri="{BB962C8B-B14F-4D97-AF65-F5344CB8AC3E}">
        <p14:creationId xmlns:p14="http://schemas.microsoft.com/office/powerpoint/2010/main" val="2098994271"/>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2"/>
          <p:cNvSpPr txBox="1"/>
          <p:nvPr/>
        </p:nvSpPr>
        <p:spPr>
          <a:xfrm>
            <a:off x="192854" y="137240"/>
            <a:ext cx="2465430" cy="392324"/>
          </a:xfrm>
          <a:prstGeom prst="rect">
            <a:avLst/>
          </a:prstGeom>
          <a:noFill/>
        </p:spPr>
        <p:txBody>
          <a:bodyPr wrap="square" lIns="68543" tIns="34272" rIns="68543" bIns="34272" rtlCol="0">
            <a:spAutoFit/>
          </a:bodyPr>
          <a:lstStyle/>
          <a:p>
            <a:r>
              <a:rPr lang="zh-CN" altLang="en-US" sz="2100" b="1" dirty="0">
                <a:solidFill>
                  <a:schemeClr val="accent1"/>
                </a:solidFill>
                <a:latin typeface="微软雅黑" pitchFamily="34" charset="-122"/>
                <a:ea typeface="微软雅黑" pitchFamily="34" charset="-122"/>
              </a:rPr>
              <a:t>竞赛介绍</a:t>
            </a:r>
          </a:p>
        </p:txBody>
      </p:sp>
      <p:sp>
        <p:nvSpPr>
          <p:cNvPr id="13" name="Rectangle 4"/>
          <p:cNvSpPr txBox="1">
            <a:spLocks noChangeArrowheads="1"/>
          </p:cNvSpPr>
          <p:nvPr/>
        </p:nvSpPr>
        <p:spPr bwMode="auto">
          <a:xfrm>
            <a:off x="-5699" y="5326056"/>
            <a:ext cx="9149699"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endParaRPr lang="zh-CN" altLang="zh-CN">
              <a:solidFill>
                <a:srgbClr val="FF0000"/>
              </a:solidFill>
              <a:latin typeface="微软雅黑" panose="020B0503020204020204" pitchFamily="34" charset="-122"/>
              <a:ea typeface="微软雅黑" panose="020B0503020204020204" pitchFamily="34" charset="-122"/>
            </a:endParaRPr>
          </a:p>
        </p:txBody>
      </p:sp>
      <p:sp>
        <p:nvSpPr>
          <p:cNvPr id="17" name="矩形 16">
            <a:extLst>
              <a:ext uri="{FF2B5EF4-FFF2-40B4-BE49-F238E27FC236}">
                <a16:creationId xmlns:a16="http://schemas.microsoft.com/office/drawing/2014/main" id="{AED829BE-D7F0-4083-9C51-0930BF9A49FA}"/>
              </a:ext>
            </a:extLst>
          </p:cNvPr>
          <p:cNvSpPr/>
          <p:nvPr/>
        </p:nvSpPr>
        <p:spPr>
          <a:xfrm>
            <a:off x="-252536" y="672581"/>
            <a:ext cx="3685750" cy="400110"/>
          </a:xfrm>
          <a:prstGeom prst="rect">
            <a:avLst/>
          </a:prstGeom>
        </p:spPr>
        <p:txBody>
          <a:bodyPr wrap="square">
            <a:spAutoFit/>
          </a:bodyPr>
          <a:lstStyle/>
          <a:p>
            <a:pPr indent="360000"/>
            <a:r>
              <a:rPr lang="zh-CN" altLang="en-US" sz="2000" b="1" dirty="0">
                <a:latin typeface="微软雅黑" panose="020B0503020204020204" pitchFamily="34" charset="-122"/>
                <a:ea typeface="微软雅黑" panose="020B0503020204020204" pitchFamily="34" charset="-122"/>
              </a:rPr>
              <a:t>主要竞赛</a:t>
            </a:r>
            <a:endParaRPr lang="en-US" altLang="zh-CN" sz="2000" dirty="0">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A1B1F9F4-3175-453A-84DA-00E7BDE5A911}"/>
              </a:ext>
            </a:extLst>
          </p:cNvPr>
          <p:cNvSpPr/>
          <p:nvPr/>
        </p:nvSpPr>
        <p:spPr>
          <a:xfrm>
            <a:off x="192853" y="1152999"/>
            <a:ext cx="6107339" cy="1331711"/>
          </a:xfrm>
          <a:prstGeom prst="rect">
            <a:avLst/>
          </a:prstGeom>
        </p:spPr>
        <p:txBody>
          <a:bodyPr wrap="square">
            <a:spAutoFit/>
          </a:bodyPr>
          <a:lstStyle/>
          <a:p>
            <a:pPr marL="171450" indent="-171450">
              <a:lnSpc>
                <a:spcPct val="150000"/>
              </a:lnSpc>
              <a:buFont typeface="Wingdings" panose="05000000000000000000" pitchFamily="2" charset="2"/>
              <a:buChar char="w"/>
            </a:pPr>
            <a:r>
              <a:rPr lang="en-US" altLang="zh-CN" sz="1100" dirty="0">
                <a:latin typeface="Arial" panose="020B0604020202020204" pitchFamily="34" charset="0"/>
                <a:ea typeface="微软雅黑" panose="020B0503020204020204" pitchFamily="34" charset="-122"/>
                <a:sym typeface="Wingdings" panose="05000000000000000000" pitchFamily="2" charset="2"/>
              </a:rPr>
              <a:t>2020.12     2020</a:t>
            </a:r>
            <a:r>
              <a:rPr lang="zh-CN" altLang="en-US" sz="1100" dirty="0">
                <a:latin typeface="Arial" panose="020B0604020202020204" pitchFamily="34" charset="0"/>
                <a:ea typeface="微软雅黑" panose="020B0503020204020204" pitchFamily="34" charset="-122"/>
                <a:sym typeface="Wingdings" panose="05000000000000000000" pitchFamily="2" charset="2"/>
              </a:rPr>
              <a:t>促进金砖工业创新合作大赛                   </a:t>
            </a:r>
            <a:r>
              <a:rPr lang="zh-CN" altLang="en-US" sz="1100" b="1" dirty="0">
                <a:latin typeface="Arial" panose="020B0604020202020204" pitchFamily="34" charset="0"/>
                <a:ea typeface="微软雅黑" panose="020B0503020204020204" pitchFamily="34" charset="-122"/>
                <a:sym typeface="Wingdings" panose="05000000000000000000" pitchFamily="2" charset="2"/>
              </a:rPr>
              <a:t>第二名</a:t>
            </a:r>
            <a:endParaRPr lang="en-US" altLang="zh-CN" sz="1100" b="1" dirty="0">
              <a:latin typeface="Arial" panose="020B0604020202020204" pitchFamily="34" charset="0"/>
              <a:ea typeface="微软雅黑" panose="020B0503020204020204" pitchFamily="34" charset="-122"/>
              <a:sym typeface="Wingdings" panose="05000000000000000000" pitchFamily="2" charset="2"/>
            </a:endParaRPr>
          </a:p>
          <a:p>
            <a:pPr marL="171450" indent="-171450">
              <a:lnSpc>
                <a:spcPct val="150000"/>
              </a:lnSpc>
              <a:buFont typeface="Wingdings" panose="05000000000000000000" pitchFamily="2" charset="2"/>
              <a:buChar char="w"/>
            </a:pPr>
            <a:r>
              <a:rPr lang="en-US" altLang="zh-CN" sz="1100" dirty="0">
                <a:latin typeface="Arial" panose="020B0604020202020204" pitchFamily="34" charset="0"/>
                <a:ea typeface="微软雅黑" panose="020B0503020204020204" pitchFamily="34" charset="-122"/>
                <a:sym typeface="Wingdings" panose="05000000000000000000" pitchFamily="2" charset="2"/>
              </a:rPr>
              <a:t>2020.08     </a:t>
            </a:r>
            <a:r>
              <a:rPr lang="zh-CN" altLang="en-US" sz="1100" dirty="0">
                <a:latin typeface="Arial" panose="020B0604020202020204" pitchFamily="34" charset="0"/>
                <a:ea typeface="微软雅黑" panose="020B0503020204020204" pitchFamily="34" charset="-122"/>
                <a:sym typeface="Wingdings" panose="05000000000000000000" pitchFamily="2" charset="2"/>
              </a:rPr>
              <a:t>第十五届研究生电子设计大赛           华中赛区三等奖、企业专项赛三等奖</a:t>
            </a:r>
            <a:endParaRPr lang="en-US" altLang="zh-CN" sz="1100" dirty="0">
              <a:latin typeface="Arial" panose="020B0604020202020204" pitchFamily="34" charset="0"/>
              <a:ea typeface="微软雅黑" panose="020B0503020204020204" pitchFamily="34" charset="-122"/>
              <a:sym typeface="Wingdings" panose="05000000000000000000" pitchFamily="2" charset="2"/>
            </a:endParaRPr>
          </a:p>
          <a:p>
            <a:pPr marL="171450" indent="-171450">
              <a:lnSpc>
                <a:spcPct val="150000"/>
              </a:lnSpc>
              <a:buFont typeface="Wingdings" panose="05000000000000000000" pitchFamily="2" charset="2"/>
              <a:buChar char="w"/>
            </a:pPr>
            <a:r>
              <a:rPr lang="en-US" altLang="zh-CN" sz="1100" dirty="0">
                <a:latin typeface="Arial" panose="020B0604020202020204" pitchFamily="34" charset="0"/>
                <a:ea typeface="微软雅黑" panose="020B0503020204020204" pitchFamily="34" charset="-122"/>
                <a:sym typeface="Wingdings" panose="05000000000000000000" pitchFamily="2" charset="2"/>
              </a:rPr>
              <a:t>2018.08     </a:t>
            </a:r>
            <a:r>
              <a:rPr lang="zh-CN" altLang="en-US" sz="1100" dirty="0">
                <a:latin typeface="Arial" panose="020B0604020202020204" pitchFamily="34" charset="0"/>
                <a:ea typeface="微软雅黑" panose="020B0503020204020204" pitchFamily="34" charset="-122"/>
                <a:sym typeface="Wingdings" panose="05000000000000000000" pitchFamily="2" charset="2"/>
              </a:rPr>
              <a:t>第十三届全国大学生智能汽车竞赛              </a:t>
            </a:r>
            <a:r>
              <a:rPr lang="zh-CN" altLang="en-US" sz="1100" b="1" dirty="0">
                <a:latin typeface="Arial" panose="020B0604020202020204" pitchFamily="34" charset="0"/>
                <a:ea typeface="微软雅黑" panose="020B0503020204020204" pitchFamily="34" charset="-122"/>
                <a:sym typeface="Wingdings" panose="05000000000000000000" pitchFamily="2" charset="2"/>
              </a:rPr>
              <a:t>全国冠军</a:t>
            </a:r>
            <a:endParaRPr lang="en-US" altLang="zh-CN" sz="1100" b="1" dirty="0">
              <a:latin typeface="Arial" panose="020B0604020202020204" pitchFamily="34" charset="0"/>
              <a:ea typeface="微软雅黑" panose="020B0503020204020204" pitchFamily="34" charset="-122"/>
              <a:sym typeface="Wingdings" panose="05000000000000000000" pitchFamily="2" charset="2"/>
            </a:endParaRPr>
          </a:p>
          <a:p>
            <a:pPr marL="171450" indent="-171450">
              <a:lnSpc>
                <a:spcPct val="150000"/>
              </a:lnSpc>
              <a:buFont typeface="Wingdings" panose="05000000000000000000" pitchFamily="2" charset="2"/>
              <a:buChar char="w"/>
            </a:pPr>
            <a:r>
              <a:rPr lang="en-US" altLang="zh-CN" sz="1100" dirty="0">
                <a:latin typeface="Arial" panose="020B0604020202020204" pitchFamily="34" charset="0"/>
                <a:ea typeface="微软雅黑" panose="020B0503020204020204" pitchFamily="34" charset="-122"/>
                <a:sym typeface="Wingdings" panose="05000000000000000000" pitchFamily="2" charset="2"/>
              </a:rPr>
              <a:t>2018.07     </a:t>
            </a:r>
            <a:r>
              <a:rPr lang="zh-CN" altLang="en-US" sz="1100" dirty="0">
                <a:latin typeface="Arial" panose="020B0604020202020204" pitchFamily="34" charset="0"/>
                <a:ea typeface="微软雅黑" panose="020B0503020204020204" pitchFamily="34" charset="-122"/>
                <a:sym typeface="Wingdings" panose="05000000000000000000" pitchFamily="2" charset="2"/>
              </a:rPr>
              <a:t>第十三届全国大学生智能汽车竞赛          </a:t>
            </a:r>
            <a:r>
              <a:rPr lang="zh-CN" altLang="en-US" sz="1100" b="1" dirty="0">
                <a:latin typeface="Arial" panose="020B0604020202020204" pitchFamily="34" charset="0"/>
                <a:ea typeface="微软雅黑" panose="020B0503020204020204" pitchFamily="34" charset="-122"/>
                <a:sym typeface="Wingdings" panose="05000000000000000000" pitchFamily="2" charset="2"/>
              </a:rPr>
              <a:t>华东赛区冠军</a:t>
            </a:r>
            <a:endParaRPr lang="en-US" altLang="zh-CN" sz="1100" b="1" dirty="0">
              <a:latin typeface="Arial" panose="020B0604020202020204" pitchFamily="34" charset="0"/>
              <a:ea typeface="微软雅黑" panose="020B0503020204020204" pitchFamily="34" charset="-122"/>
              <a:sym typeface="Wingdings" panose="05000000000000000000" pitchFamily="2" charset="2"/>
            </a:endParaRPr>
          </a:p>
          <a:p>
            <a:pPr marL="171450" indent="-171450">
              <a:lnSpc>
                <a:spcPct val="150000"/>
              </a:lnSpc>
              <a:buFont typeface="Wingdings" panose="05000000000000000000" pitchFamily="2" charset="2"/>
              <a:buChar char="w"/>
            </a:pPr>
            <a:r>
              <a:rPr lang="en-US" altLang="zh-CN" sz="1100" dirty="0">
                <a:latin typeface="Arial" panose="020B0604020202020204" pitchFamily="34" charset="0"/>
                <a:ea typeface="微软雅黑" panose="020B0503020204020204" pitchFamily="34" charset="-122"/>
                <a:sym typeface="Wingdings" panose="05000000000000000000" pitchFamily="2" charset="2"/>
              </a:rPr>
              <a:t>2017.07     </a:t>
            </a:r>
            <a:r>
              <a:rPr lang="zh-CN" altLang="en-US" sz="1100" dirty="0">
                <a:latin typeface="Arial" panose="020B0604020202020204" pitchFamily="34" charset="0"/>
                <a:ea typeface="微软雅黑" panose="020B0503020204020204" pitchFamily="34" charset="-122"/>
                <a:sym typeface="Wingdings" panose="05000000000000000000" pitchFamily="2" charset="2"/>
              </a:rPr>
              <a:t>第十三届全国大学生智能汽车竞赛        华东赛区三等奖</a:t>
            </a:r>
            <a:endParaRPr lang="en-US" altLang="zh-CN" sz="1100" dirty="0">
              <a:latin typeface="Arial" panose="020B0604020202020204" pitchFamily="34" charset="0"/>
              <a:ea typeface="微软雅黑" panose="020B0503020204020204" pitchFamily="34" charset="-122"/>
              <a:sym typeface="Wingdings" panose="05000000000000000000" pitchFamily="2" charset="2"/>
            </a:endParaRPr>
          </a:p>
        </p:txBody>
      </p:sp>
      <p:pic>
        <p:nvPicPr>
          <p:cNvPr id="19" name="图片 18">
            <a:extLst>
              <a:ext uri="{FF2B5EF4-FFF2-40B4-BE49-F238E27FC236}">
                <a16:creationId xmlns:a16="http://schemas.microsoft.com/office/drawing/2014/main" id="{BFA89E22-C7AE-4299-934D-574B3FF78B5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0299" y="3059027"/>
            <a:ext cx="1068894" cy="1456939"/>
          </a:xfrm>
          <a:prstGeom prst="rect">
            <a:avLst/>
          </a:prstGeom>
        </p:spPr>
      </p:pic>
      <p:pic>
        <p:nvPicPr>
          <p:cNvPr id="21" name="图片 20">
            <a:extLst>
              <a:ext uri="{FF2B5EF4-FFF2-40B4-BE49-F238E27FC236}">
                <a16:creationId xmlns:a16="http://schemas.microsoft.com/office/drawing/2014/main" id="{979AB302-C61A-4793-AE3D-FE93B0E836C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99567" y="3053297"/>
            <a:ext cx="1063284" cy="1414802"/>
          </a:xfrm>
          <a:prstGeom prst="rect">
            <a:avLst/>
          </a:prstGeom>
        </p:spPr>
      </p:pic>
      <p:pic>
        <p:nvPicPr>
          <p:cNvPr id="23" name="图片 22">
            <a:extLst>
              <a:ext uri="{FF2B5EF4-FFF2-40B4-BE49-F238E27FC236}">
                <a16:creationId xmlns:a16="http://schemas.microsoft.com/office/drawing/2014/main" id="{96B00D84-C164-4557-BA1E-B76840909CA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813226" y="3053297"/>
            <a:ext cx="1056680" cy="1414802"/>
          </a:xfrm>
          <a:prstGeom prst="rect">
            <a:avLst/>
          </a:prstGeom>
        </p:spPr>
      </p:pic>
      <p:pic>
        <p:nvPicPr>
          <p:cNvPr id="26" name="图片 25">
            <a:extLst>
              <a:ext uri="{FF2B5EF4-FFF2-40B4-BE49-F238E27FC236}">
                <a16:creationId xmlns:a16="http://schemas.microsoft.com/office/drawing/2014/main" id="{40741D34-C97F-4DD9-A880-C3260DF674A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16200000">
            <a:off x="4281975" y="2998388"/>
            <a:ext cx="1153963" cy="1440160"/>
          </a:xfrm>
          <a:prstGeom prst="rect">
            <a:avLst/>
          </a:prstGeom>
        </p:spPr>
      </p:pic>
      <p:pic>
        <p:nvPicPr>
          <p:cNvPr id="28" name="图片 27">
            <a:extLst>
              <a:ext uri="{FF2B5EF4-FFF2-40B4-BE49-F238E27FC236}">
                <a16:creationId xmlns:a16="http://schemas.microsoft.com/office/drawing/2014/main" id="{E8E2880B-4C4D-48CB-98AD-88C605904537}"/>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16200000">
            <a:off x="6061177" y="2938154"/>
            <a:ext cx="1115582" cy="1522250"/>
          </a:xfrm>
          <a:prstGeom prst="rect">
            <a:avLst/>
          </a:prstGeom>
        </p:spPr>
      </p:pic>
      <p:pic>
        <p:nvPicPr>
          <p:cNvPr id="29" name="图片 28">
            <a:extLst>
              <a:ext uri="{FF2B5EF4-FFF2-40B4-BE49-F238E27FC236}">
                <a16:creationId xmlns:a16="http://schemas.microsoft.com/office/drawing/2014/main" id="{C0E64698-C5FE-446A-8177-7D8389B3A92B}"/>
              </a:ext>
            </a:extLst>
          </p:cNvPr>
          <p:cNvPicPr>
            <a:picLocks noChangeAspect="1"/>
          </p:cNvPicPr>
          <p:nvPr/>
        </p:nvPicPr>
        <p:blipFill>
          <a:blip r:embed="rId8"/>
          <a:stretch>
            <a:fillRect/>
          </a:stretch>
        </p:blipFill>
        <p:spPr>
          <a:xfrm>
            <a:off x="7718431" y="3061490"/>
            <a:ext cx="1054956" cy="1406609"/>
          </a:xfrm>
          <a:prstGeom prst="rect">
            <a:avLst/>
          </a:prstGeom>
        </p:spPr>
      </p:pic>
    </p:spTree>
    <p:extLst>
      <p:ext uri="{BB962C8B-B14F-4D97-AF65-F5344CB8AC3E}">
        <p14:creationId xmlns:p14="http://schemas.microsoft.com/office/powerpoint/2010/main" val="3526066246"/>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2"/>
          <p:cNvSpPr txBox="1"/>
          <p:nvPr/>
        </p:nvSpPr>
        <p:spPr>
          <a:xfrm>
            <a:off x="-276958" y="137170"/>
            <a:ext cx="4488918" cy="392379"/>
          </a:xfrm>
          <a:prstGeom prst="rect">
            <a:avLst/>
          </a:prstGeom>
          <a:noFill/>
        </p:spPr>
        <p:txBody>
          <a:bodyPr wrap="square" lIns="68543" tIns="34272" rIns="68543" bIns="34272" rtlCol="0">
            <a:spAutoFit/>
          </a:bodyPr>
          <a:lstStyle/>
          <a:p>
            <a:pPr indent="457200"/>
            <a:r>
              <a:rPr lang="zh-CN" altLang="en-US" sz="2100" b="1" dirty="0">
                <a:solidFill>
                  <a:schemeClr val="accent1"/>
                </a:solidFill>
                <a:latin typeface="微软雅黑" pitchFamily="34" charset="-122"/>
                <a:ea typeface="微软雅黑" pitchFamily="34" charset="-122"/>
              </a:rPr>
              <a:t>竞赛介绍</a:t>
            </a:r>
          </a:p>
        </p:txBody>
      </p:sp>
      <p:sp>
        <p:nvSpPr>
          <p:cNvPr id="13" name="Rectangle 4"/>
          <p:cNvSpPr txBox="1">
            <a:spLocks noChangeArrowheads="1"/>
          </p:cNvSpPr>
          <p:nvPr/>
        </p:nvSpPr>
        <p:spPr bwMode="auto">
          <a:xfrm>
            <a:off x="-5699" y="5326056"/>
            <a:ext cx="9149699"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endParaRPr lang="zh-CN" altLang="zh-CN">
              <a:solidFill>
                <a:srgbClr val="FF0000"/>
              </a:solidFill>
              <a:latin typeface="微软雅黑" panose="020B0503020204020204" pitchFamily="34" charset="-122"/>
              <a:ea typeface="微软雅黑" panose="020B0503020204020204" pitchFamily="34" charset="-122"/>
            </a:endParaRPr>
          </a:p>
        </p:txBody>
      </p:sp>
      <p:grpSp>
        <p:nvGrpSpPr>
          <p:cNvPr id="7" name="组合 6">
            <a:extLst>
              <a:ext uri="{FF2B5EF4-FFF2-40B4-BE49-F238E27FC236}">
                <a16:creationId xmlns:a16="http://schemas.microsoft.com/office/drawing/2014/main" id="{573D0BB5-E6CC-4136-AD58-3459B792E2C2}"/>
              </a:ext>
            </a:extLst>
          </p:cNvPr>
          <p:cNvGrpSpPr/>
          <p:nvPr/>
        </p:nvGrpSpPr>
        <p:grpSpPr>
          <a:xfrm>
            <a:off x="50714" y="695151"/>
            <a:ext cx="360040" cy="1102181"/>
            <a:chOff x="576284" y="1782508"/>
            <a:chExt cx="2118485" cy="482535"/>
          </a:xfrm>
          <a:solidFill>
            <a:schemeClr val="accent1"/>
          </a:solidFill>
        </p:grpSpPr>
        <p:sp>
          <p:nvSpPr>
            <p:cNvPr id="8" name="矩形 7">
              <a:extLst>
                <a:ext uri="{FF2B5EF4-FFF2-40B4-BE49-F238E27FC236}">
                  <a16:creationId xmlns:a16="http://schemas.microsoft.com/office/drawing/2014/main" id="{8A0A2C24-45D4-43DE-9F5E-551BE4519AD0}"/>
                </a:ext>
              </a:extLst>
            </p:cNvPr>
            <p:cNvSpPr/>
            <p:nvPr/>
          </p:nvSpPr>
          <p:spPr>
            <a:xfrm>
              <a:off x="576284" y="1782508"/>
              <a:ext cx="2118485" cy="482535"/>
            </a:xfrm>
            <a:prstGeom prst="rect">
              <a:avLst/>
            </a:prstGeom>
            <a:gr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9" name="文本框 8">
              <a:extLst>
                <a:ext uri="{FF2B5EF4-FFF2-40B4-BE49-F238E27FC236}">
                  <a16:creationId xmlns:a16="http://schemas.microsoft.com/office/drawing/2014/main" id="{CD0D4424-8EB7-4E48-8ACA-B39D4E3CB47F}"/>
                </a:ext>
              </a:extLst>
            </p:cNvPr>
            <p:cNvSpPr txBox="1"/>
            <p:nvPr/>
          </p:nvSpPr>
          <p:spPr>
            <a:xfrm>
              <a:off x="717577" y="1815604"/>
              <a:ext cx="1876981" cy="417708"/>
            </a:xfrm>
            <a:prstGeom prst="rect">
              <a:avLst/>
            </a:prstGeom>
            <a:grpFill/>
          </p:spPr>
          <p:txBody>
            <a:bodyPr wrap="square" rtlCol="0">
              <a:spAutoFit/>
            </a:bodyPr>
            <a:lstStyle/>
            <a:p>
              <a:pPr algn="ctr"/>
              <a:r>
                <a:rPr lang="zh-CN" altLang="en-US" sz="1400" b="1" kern="0" dirty="0">
                  <a:solidFill>
                    <a:prstClr val="white"/>
                  </a:solidFill>
                  <a:latin typeface="微软雅黑" panose="020B0503020204020204" pitchFamily="34" charset="-122"/>
                  <a:ea typeface="微软雅黑" panose="020B0503020204020204" pitchFamily="34" charset="-122"/>
                </a:rPr>
                <a:t>电磁三轮</a:t>
              </a:r>
              <a:endParaRPr lang="zh-CN" altLang="en-US" sz="1400" kern="0" dirty="0">
                <a:solidFill>
                  <a:schemeClr val="bg1"/>
                </a:solidFill>
                <a:latin typeface="微软雅黑" panose="020B0503020204020204" pitchFamily="34" charset="-122"/>
                <a:ea typeface="微软雅黑" panose="020B0503020204020204" pitchFamily="34" charset="-122"/>
              </a:endParaRPr>
            </a:p>
          </p:txBody>
        </p:sp>
      </p:grpSp>
      <p:sp>
        <p:nvSpPr>
          <p:cNvPr id="34" name="矩形 33">
            <a:extLst>
              <a:ext uri="{FF2B5EF4-FFF2-40B4-BE49-F238E27FC236}">
                <a16:creationId xmlns:a16="http://schemas.microsoft.com/office/drawing/2014/main" id="{102D5B9A-185D-4C6C-9F66-A1AF0EF39547}"/>
              </a:ext>
            </a:extLst>
          </p:cNvPr>
          <p:cNvSpPr/>
          <p:nvPr/>
        </p:nvSpPr>
        <p:spPr>
          <a:xfrm>
            <a:off x="423536" y="695151"/>
            <a:ext cx="3874741" cy="430887"/>
          </a:xfrm>
          <a:prstGeom prst="rect">
            <a:avLst/>
          </a:prstGeom>
        </p:spPr>
        <p:txBody>
          <a:bodyPr wrap="square">
            <a:spAutoFit/>
          </a:bodyPr>
          <a:lstStyle/>
          <a:p>
            <a:r>
              <a:rPr lang="zh-CN" altLang="en-US" sz="1100" b="1" dirty="0">
                <a:latin typeface="Arial Unicode MS" panose="020B0604020202020204" pitchFamily="34" charset="-122"/>
                <a:ea typeface="微软雅黑" panose="020B0503020204020204" pitchFamily="34" charset="-122"/>
              </a:rPr>
              <a:t>竞赛内容</a:t>
            </a:r>
            <a:endParaRPr lang="en-US" altLang="zh-CN" sz="1100" dirty="0">
              <a:latin typeface="Arial Unicode MS" panose="020B0604020202020204" pitchFamily="34" charset="-122"/>
              <a:ea typeface="微软雅黑" panose="020B0503020204020204" pitchFamily="34" charset="-122"/>
            </a:endParaRPr>
          </a:p>
          <a:p>
            <a:r>
              <a:rPr lang="en-US" altLang="zh-CN" sz="1100" dirty="0">
                <a:latin typeface="Arial Unicode MS" panose="020B0604020202020204" pitchFamily="34" charset="-122"/>
                <a:ea typeface="微软雅黑" panose="020B0503020204020204" pitchFamily="34" charset="-122"/>
              </a:rPr>
              <a:t>       </a:t>
            </a:r>
            <a:r>
              <a:rPr lang="zh-CN" altLang="en-US" sz="1100" dirty="0">
                <a:latin typeface="Arial Unicode MS" panose="020B0604020202020204" pitchFamily="34" charset="-122"/>
                <a:ea typeface="微软雅黑" panose="020B0503020204020204" pitchFamily="34" charset="-122"/>
              </a:rPr>
              <a:t>在含有多种元素的赛道上，完成一周的全自动运动。</a:t>
            </a:r>
            <a:endParaRPr lang="zh-CN" altLang="en-US" sz="1100" dirty="0"/>
          </a:p>
        </p:txBody>
      </p:sp>
      <p:pic>
        <p:nvPicPr>
          <p:cNvPr id="70" name="图片 69">
            <a:extLst>
              <a:ext uri="{FF2B5EF4-FFF2-40B4-BE49-F238E27FC236}">
                <a16:creationId xmlns:a16="http://schemas.microsoft.com/office/drawing/2014/main" id="{22B3644A-5DD7-4681-B1A0-95F83ED973DF}"/>
              </a:ext>
            </a:extLst>
          </p:cNvPr>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79512" y="3642916"/>
            <a:ext cx="1460946" cy="988555"/>
          </a:xfrm>
          <a:prstGeom prst="rect">
            <a:avLst/>
          </a:prstGeom>
          <a:noFill/>
        </p:spPr>
      </p:pic>
      <p:sp>
        <p:nvSpPr>
          <p:cNvPr id="5" name="矩形 4">
            <a:extLst>
              <a:ext uri="{FF2B5EF4-FFF2-40B4-BE49-F238E27FC236}">
                <a16:creationId xmlns:a16="http://schemas.microsoft.com/office/drawing/2014/main" id="{2E9348FB-E6F6-49A9-BD05-7B6DBC4D3410}"/>
              </a:ext>
            </a:extLst>
          </p:cNvPr>
          <p:cNvSpPr/>
          <p:nvPr/>
        </p:nvSpPr>
        <p:spPr>
          <a:xfrm>
            <a:off x="498948" y="1193110"/>
            <a:ext cx="1261884" cy="276999"/>
          </a:xfrm>
          <a:prstGeom prst="rect">
            <a:avLst/>
          </a:prstGeom>
        </p:spPr>
        <p:txBody>
          <a:bodyPr wrap="none">
            <a:spAutoFit/>
          </a:bodyPr>
          <a:lstStyle/>
          <a:p>
            <a:r>
              <a:rPr lang="zh-CN" altLang="en-US" sz="1200" b="1" dirty="0">
                <a:latin typeface="Arial Unicode MS" panose="020B0604020202020204" pitchFamily="34" charset="-122"/>
                <a:ea typeface="微软雅黑" panose="020B0503020204020204" pitchFamily="34" charset="-122"/>
              </a:rPr>
              <a:t>运动控制分为</a:t>
            </a:r>
            <a:r>
              <a:rPr lang="zh-CN" altLang="en-US" sz="1200" dirty="0">
                <a:latin typeface="Arial Unicode MS" panose="020B0604020202020204" pitchFamily="34" charset="-122"/>
                <a:ea typeface="微软雅黑" panose="020B0503020204020204" pitchFamily="34" charset="-122"/>
              </a:rPr>
              <a:t>：</a:t>
            </a:r>
            <a:endParaRPr lang="zh-CN" altLang="en-US" sz="1200" dirty="0"/>
          </a:p>
        </p:txBody>
      </p:sp>
      <p:sp>
        <p:nvSpPr>
          <p:cNvPr id="17" name="矩形 16">
            <a:extLst>
              <a:ext uri="{FF2B5EF4-FFF2-40B4-BE49-F238E27FC236}">
                <a16:creationId xmlns:a16="http://schemas.microsoft.com/office/drawing/2014/main" id="{2445017F-D9AB-40EF-B1B2-282C65B42B27}"/>
              </a:ext>
            </a:extLst>
          </p:cNvPr>
          <p:cNvSpPr/>
          <p:nvPr/>
        </p:nvSpPr>
        <p:spPr>
          <a:xfrm>
            <a:off x="442239" y="1423471"/>
            <a:ext cx="3250250" cy="1870897"/>
          </a:xfrm>
          <a:prstGeom prst="rect">
            <a:avLst/>
          </a:prstGeom>
        </p:spPr>
        <p:txBody>
          <a:bodyPr wrap="square">
            <a:spAutoFit/>
          </a:bodyPr>
          <a:lstStyle/>
          <a:p>
            <a:pPr marL="171450" lvl="0" indent="-171450">
              <a:lnSpc>
                <a:spcPct val="150000"/>
              </a:lnSpc>
              <a:buFont typeface="Wingdings" panose="05000000000000000000" pitchFamily="2" charset="2"/>
              <a:buChar char="w"/>
            </a:pPr>
            <a:r>
              <a:rPr lang="zh-CN" altLang="en-US" sz="1100" dirty="0">
                <a:solidFill>
                  <a:prstClr val="black"/>
                </a:solidFill>
                <a:latin typeface="Arial" panose="020B0604020202020204" pitchFamily="34" charset="0"/>
                <a:ea typeface="微软雅黑" panose="020B0503020204020204" pitchFamily="34" charset="-122"/>
                <a:sym typeface="Wingdings" panose="05000000000000000000" pitchFamily="2" charset="2"/>
              </a:rPr>
              <a:t>速度控制</a:t>
            </a:r>
            <a:endParaRPr lang="en-US" altLang="zh-CN" sz="1100" dirty="0">
              <a:solidFill>
                <a:prstClr val="black"/>
              </a:solidFill>
              <a:latin typeface="Arial" panose="020B0604020202020204" pitchFamily="34" charset="0"/>
              <a:ea typeface="微软雅黑" panose="020B0503020204020204" pitchFamily="34" charset="-122"/>
              <a:sym typeface="Wingdings" panose="05000000000000000000" pitchFamily="2" charset="2"/>
            </a:endParaRPr>
          </a:p>
          <a:p>
            <a:pPr lvl="0">
              <a:lnSpc>
                <a:spcPct val="150000"/>
              </a:lnSpc>
            </a:pPr>
            <a:r>
              <a:rPr lang="en-US" altLang="zh-CN" sz="800" dirty="0">
                <a:solidFill>
                  <a:prstClr val="black"/>
                </a:solidFill>
                <a:latin typeface="Arial" panose="020B0604020202020204" pitchFamily="34" charset="0"/>
                <a:ea typeface="微软雅黑" panose="020B0503020204020204" pitchFamily="34" charset="-122"/>
                <a:sym typeface="Wingdings" panose="05000000000000000000" pitchFamily="2" charset="2"/>
              </a:rPr>
              <a:t>     </a:t>
            </a:r>
            <a:r>
              <a:rPr lang="zh-CN" altLang="zh-CN" sz="800" dirty="0">
                <a:solidFill>
                  <a:prstClr val="black"/>
                </a:solidFill>
                <a:latin typeface="Arial" panose="020B0604020202020204" pitchFamily="34" charset="0"/>
                <a:ea typeface="微软雅黑" panose="020B0503020204020204" pitchFamily="34" charset="-122"/>
                <a:sym typeface="Wingdings" panose="05000000000000000000" pitchFamily="2" charset="2"/>
              </a:rPr>
              <a:t></a:t>
            </a:r>
            <a:r>
              <a:rPr lang="en-US" altLang="zh-CN" sz="800" dirty="0">
                <a:solidFill>
                  <a:prstClr val="black"/>
                </a:solidFill>
                <a:latin typeface="Arial" panose="020B0604020202020204" pitchFamily="34" charset="0"/>
                <a:ea typeface="微软雅黑" panose="020B0503020204020204" pitchFamily="34" charset="-122"/>
                <a:sym typeface="Wingdings" panose="05000000000000000000" pitchFamily="2" charset="2"/>
              </a:rPr>
              <a:t> </a:t>
            </a:r>
            <a:r>
              <a:rPr lang="zh-CN" altLang="en-US" sz="800" dirty="0">
                <a:solidFill>
                  <a:prstClr val="black"/>
                </a:solidFill>
                <a:latin typeface="Arial" panose="020B0604020202020204" pitchFamily="34" charset="0"/>
                <a:ea typeface="微软雅黑" panose="020B0503020204020204" pitchFamily="34" charset="-122"/>
                <a:sym typeface="Wingdings" panose="05000000000000000000" pitchFamily="2" charset="2"/>
              </a:rPr>
              <a:t>采用速度</a:t>
            </a:r>
            <a:r>
              <a:rPr lang="en-US" altLang="zh-CN" sz="800" dirty="0">
                <a:solidFill>
                  <a:prstClr val="black"/>
                </a:solidFill>
                <a:latin typeface="Arial" panose="020B0604020202020204" pitchFamily="34" charset="0"/>
                <a:ea typeface="微软雅黑" panose="020B0503020204020204" pitchFamily="34" charset="-122"/>
                <a:sym typeface="Wingdings" panose="05000000000000000000" pitchFamily="2" charset="2"/>
              </a:rPr>
              <a:t>PI</a:t>
            </a:r>
            <a:r>
              <a:rPr lang="zh-CN" altLang="en-US" sz="800" dirty="0">
                <a:solidFill>
                  <a:prstClr val="black"/>
                </a:solidFill>
                <a:latin typeface="Arial" panose="020B0604020202020204" pitchFamily="34" charset="0"/>
                <a:ea typeface="微软雅黑" panose="020B0503020204020204" pitchFamily="34" charset="-122"/>
                <a:sym typeface="Wingdings" panose="05000000000000000000" pitchFamily="2" charset="2"/>
              </a:rPr>
              <a:t>控制，使用里程计（旋转编码器）读取速度，作为负反馈输入，来完成速度的闭环控制；</a:t>
            </a:r>
            <a:endParaRPr lang="en-US" altLang="zh-CN" sz="800" dirty="0">
              <a:solidFill>
                <a:prstClr val="black"/>
              </a:solidFill>
              <a:latin typeface="Arial" panose="020B0604020202020204" pitchFamily="34" charset="0"/>
              <a:ea typeface="微软雅黑" panose="020B0503020204020204" pitchFamily="34" charset="-122"/>
              <a:sym typeface="Wingdings" panose="05000000000000000000" pitchFamily="2" charset="2"/>
            </a:endParaRPr>
          </a:p>
          <a:p>
            <a:pPr marL="171450" lvl="0" indent="-171450">
              <a:lnSpc>
                <a:spcPct val="150000"/>
              </a:lnSpc>
              <a:buFont typeface="Wingdings" panose="05000000000000000000" pitchFamily="2" charset="2"/>
              <a:buChar char="w"/>
            </a:pPr>
            <a:r>
              <a:rPr lang="zh-CN" altLang="en-US" sz="1100" dirty="0">
                <a:solidFill>
                  <a:prstClr val="black"/>
                </a:solidFill>
                <a:latin typeface="Arial" panose="020B0604020202020204" pitchFamily="34" charset="0"/>
                <a:ea typeface="微软雅黑" panose="020B0503020204020204" pitchFamily="34" charset="-122"/>
                <a:sym typeface="Wingdings" panose="05000000000000000000" pitchFamily="2" charset="2"/>
              </a:rPr>
              <a:t>转向控制</a:t>
            </a:r>
            <a:endParaRPr lang="en-US" altLang="zh-CN" sz="1100" dirty="0">
              <a:solidFill>
                <a:prstClr val="black"/>
              </a:solidFill>
              <a:latin typeface="Arial" panose="020B0604020202020204" pitchFamily="34" charset="0"/>
              <a:ea typeface="微软雅黑" panose="020B0503020204020204" pitchFamily="34" charset="-122"/>
              <a:sym typeface="Wingdings" panose="05000000000000000000" pitchFamily="2" charset="2"/>
            </a:endParaRPr>
          </a:p>
          <a:p>
            <a:pPr lvl="0">
              <a:lnSpc>
                <a:spcPct val="150000"/>
              </a:lnSpc>
            </a:pPr>
            <a:r>
              <a:rPr lang="en-US" altLang="zh-CN" sz="800" dirty="0">
                <a:solidFill>
                  <a:prstClr val="black"/>
                </a:solidFill>
                <a:latin typeface="Arial" panose="020B0604020202020204" pitchFamily="34" charset="0"/>
                <a:ea typeface="微软雅黑" panose="020B0503020204020204" pitchFamily="34" charset="-122"/>
                <a:sym typeface="Wingdings" panose="05000000000000000000" pitchFamily="2" charset="2"/>
              </a:rPr>
              <a:t>    </a:t>
            </a:r>
            <a:r>
              <a:rPr lang="zh-CN" altLang="zh-CN" sz="800" dirty="0">
                <a:solidFill>
                  <a:prstClr val="black"/>
                </a:solidFill>
                <a:latin typeface="Arial" panose="020B0604020202020204" pitchFamily="34" charset="0"/>
                <a:ea typeface="微软雅黑" panose="020B0503020204020204" pitchFamily="34" charset="-122"/>
                <a:sym typeface="Wingdings" panose="05000000000000000000" pitchFamily="2" charset="2"/>
              </a:rPr>
              <a:t></a:t>
            </a:r>
            <a:r>
              <a:rPr lang="en-US" altLang="zh-CN" sz="800" dirty="0">
                <a:solidFill>
                  <a:prstClr val="black"/>
                </a:solidFill>
                <a:latin typeface="Arial" panose="020B0604020202020204" pitchFamily="34" charset="0"/>
                <a:ea typeface="微软雅黑" panose="020B0503020204020204" pitchFamily="34" charset="-122"/>
                <a:sym typeface="Wingdings" panose="05000000000000000000" pitchFamily="2" charset="2"/>
              </a:rPr>
              <a:t> </a:t>
            </a:r>
            <a:r>
              <a:rPr lang="zh-CN" altLang="en-US" sz="800" dirty="0">
                <a:solidFill>
                  <a:prstClr val="black"/>
                </a:solidFill>
                <a:latin typeface="Arial" panose="020B0604020202020204" pitchFamily="34" charset="0"/>
                <a:ea typeface="微软雅黑" panose="020B0503020204020204" pitchFamily="34" charset="-122"/>
                <a:sym typeface="Wingdings" panose="05000000000000000000" pitchFamily="2" charset="2"/>
              </a:rPr>
              <a:t>转向采用</a:t>
            </a:r>
            <a:r>
              <a:rPr lang="en-US" altLang="zh-CN" sz="800" dirty="0">
                <a:solidFill>
                  <a:prstClr val="black"/>
                </a:solidFill>
                <a:latin typeface="Arial" panose="020B0604020202020204" pitchFamily="34" charset="0"/>
                <a:ea typeface="微软雅黑" panose="020B0503020204020204" pitchFamily="34" charset="-122"/>
                <a:sym typeface="Wingdings" panose="05000000000000000000" pitchFamily="2" charset="2"/>
              </a:rPr>
              <a:t>PD</a:t>
            </a:r>
            <a:r>
              <a:rPr lang="zh-CN" altLang="en-US" sz="800" dirty="0">
                <a:solidFill>
                  <a:prstClr val="black"/>
                </a:solidFill>
                <a:latin typeface="Arial" panose="020B0604020202020204" pitchFamily="34" charset="0"/>
                <a:ea typeface="微软雅黑" panose="020B0503020204020204" pitchFamily="34" charset="-122"/>
                <a:sym typeface="Wingdings" panose="05000000000000000000" pitchFamily="2" charset="2"/>
              </a:rPr>
              <a:t>控制；</a:t>
            </a:r>
            <a:endParaRPr lang="en-US" altLang="zh-CN" sz="800" dirty="0">
              <a:solidFill>
                <a:prstClr val="black"/>
              </a:solidFill>
              <a:latin typeface="Arial" panose="020B0604020202020204" pitchFamily="34" charset="0"/>
              <a:ea typeface="微软雅黑" panose="020B0503020204020204" pitchFamily="34" charset="-122"/>
              <a:sym typeface="Wingdings" panose="05000000000000000000" pitchFamily="2" charset="2"/>
            </a:endParaRPr>
          </a:p>
          <a:p>
            <a:pPr lvl="0">
              <a:lnSpc>
                <a:spcPct val="150000"/>
              </a:lnSpc>
            </a:pPr>
            <a:r>
              <a:rPr lang="en-US" altLang="zh-CN" sz="800" dirty="0">
                <a:solidFill>
                  <a:prstClr val="black"/>
                </a:solidFill>
                <a:latin typeface="Arial" panose="020B0604020202020204" pitchFamily="34" charset="0"/>
                <a:ea typeface="微软雅黑" panose="020B0503020204020204" pitchFamily="34" charset="-122"/>
                <a:sym typeface="Wingdings" panose="05000000000000000000" pitchFamily="2" charset="2"/>
              </a:rPr>
              <a:t>    </a:t>
            </a:r>
            <a:r>
              <a:rPr lang="zh-CN" altLang="zh-CN" sz="800" dirty="0">
                <a:solidFill>
                  <a:prstClr val="black"/>
                </a:solidFill>
                <a:latin typeface="Arial" panose="020B0604020202020204" pitchFamily="34" charset="0"/>
                <a:ea typeface="微软雅黑" panose="020B0503020204020204" pitchFamily="34" charset="-122"/>
                <a:sym typeface="Wingdings" panose="05000000000000000000" pitchFamily="2" charset="2"/>
              </a:rPr>
              <a:t></a:t>
            </a:r>
            <a:r>
              <a:rPr lang="en-US" altLang="zh-CN" sz="800" dirty="0">
                <a:solidFill>
                  <a:prstClr val="black"/>
                </a:solidFill>
                <a:latin typeface="Arial" panose="020B0604020202020204" pitchFamily="34" charset="0"/>
                <a:ea typeface="微软雅黑" panose="020B0503020204020204" pitchFamily="34" charset="-122"/>
                <a:sym typeface="Wingdings" panose="05000000000000000000" pitchFamily="2" charset="2"/>
              </a:rPr>
              <a:t> </a:t>
            </a:r>
            <a:r>
              <a:rPr lang="zh-CN" altLang="en-US" sz="800" dirty="0">
                <a:solidFill>
                  <a:prstClr val="black"/>
                </a:solidFill>
                <a:latin typeface="Arial" panose="020B0604020202020204" pitchFamily="34" charset="0"/>
                <a:ea typeface="微软雅黑" panose="020B0503020204020204" pitchFamily="34" charset="-122"/>
                <a:sym typeface="Wingdings" panose="05000000000000000000" pitchFamily="2" charset="2"/>
              </a:rPr>
              <a:t>电感与电容并联作为传感器，根据在通入电流为</a:t>
            </a:r>
            <a:r>
              <a:rPr lang="en-US" altLang="zh-CN" sz="800" dirty="0">
                <a:solidFill>
                  <a:prstClr val="black"/>
                </a:solidFill>
                <a:latin typeface="Arial" panose="020B0604020202020204" pitchFamily="34" charset="0"/>
                <a:ea typeface="微软雅黑" panose="020B0503020204020204" pitchFamily="34" charset="-122"/>
                <a:sym typeface="Wingdings" panose="05000000000000000000" pitchFamily="2" charset="2"/>
              </a:rPr>
              <a:t>100ma</a:t>
            </a:r>
            <a:r>
              <a:rPr lang="zh-CN" altLang="en-US" sz="800" dirty="0">
                <a:solidFill>
                  <a:prstClr val="black"/>
                </a:solidFill>
                <a:latin typeface="Arial" panose="020B0604020202020204" pitchFamily="34" charset="0"/>
                <a:ea typeface="微软雅黑" panose="020B0503020204020204" pitchFamily="34" charset="-122"/>
                <a:sym typeface="Wingdings" panose="05000000000000000000" pitchFamily="2" charset="2"/>
              </a:rPr>
              <a:t>的电磁   线中的不同位置读取到不同电压值，经过</a:t>
            </a:r>
            <a:r>
              <a:rPr lang="en-US" altLang="zh-CN" sz="800" dirty="0">
                <a:solidFill>
                  <a:prstClr val="black"/>
                </a:solidFill>
                <a:latin typeface="Arial" panose="020B0604020202020204" pitchFamily="34" charset="0"/>
                <a:ea typeface="微软雅黑" panose="020B0503020204020204" pitchFamily="34" charset="-122"/>
                <a:sym typeface="Wingdings" panose="05000000000000000000" pitchFamily="2" charset="2"/>
              </a:rPr>
              <a:t>ADC</a:t>
            </a:r>
            <a:r>
              <a:rPr lang="zh-CN" altLang="en-US" sz="800" dirty="0">
                <a:solidFill>
                  <a:prstClr val="black"/>
                </a:solidFill>
                <a:latin typeface="Arial" panose="020B0604020202020204" pitchFamily="34" charset="0"/>
                <a:ea typeface="微软雅黑" panose="020B0503020204020204" pitchFamily="34" charset="-122"/>
                <a:sym typeface="Wingdings" panose="05000000000000000000" pitchFamily="2" charset="2"/>
              </a:rPr>
              <a:t>转为数字量，作为偏差的输入；涉及到传感器读值的滤波</a:t>
            </a:r>
            <a:endParaRPr lang="en-US" altLang="zh-CN" sz="800" dirty="0">
              <a:solidFill>
                <a:prstClr val="black"/>
              </a:solidFill>
              <a:latin typeface="Arial" panose="020B0604020202020204" pitchFamily="34" charset="0"/>
              <a:ea typeface="微软雅黑" panose="020B0503020204020204" pitchFamily="34" charset="-122"/>
              <a:sym typeface="Wingdings" panose="05000000000000000000" pitchFamily="2" charset="2"/>
            </a:endParaRPr>
          </a:p>
          <a:p>
            <a:pPr lvl="0">
              <a:lnSpc>
                <a:spcPct val="150000"/>
              </a:lnSpc>
            </a:pPr>
            <a:r>
              <a:rPr lang="en-US" altLang="zh-CN" sz="800" dirty="0">
                <a:solidFill>
                  <a:prstClr val="black"/>
                </a:solidFill>
                <a:latin typeface="Arial" panose="020B0604020202020204" pitchFamily="34" charset="0"/>
                <a:ea typeface="微软雅黑" panose="020B0503020204020204" pitchFamily="34" charset="-122"/>
                <a:sym typeface="Wingdings" panose="05000000000000000000" pitchFamily="2" charset="2"/>
              </a:rPr>
              <a:t>   </a:t>
            </a:r>
            <a:r>
              <a:rPr lang="zh-CN" altLang="zh-CN" sz="800" dirty="0">
                <a:solidFill>
                  <a:prstClr val="black"/>
                </a:solidFill>
                <a:latin typeface="Arial" panose="020B0604020202020204" pitchFamily="34" charset="0"/>
                <a:ea typeface="微软雅黑" panose="020B0503020204020204" pitchFamily="34" charset="-122"/>
                <a:sym typeface="Wingdings" panose="05000000000000000000" pitchFamily="2" charset="2"/>
              </a:rPr>
              <a:t></a:t>
            </a:r>
            <a:r>
              <a:rPr lang="en-US" altLang="zh-CN" sz="800" dirty="0">
                <a:solidFill>
                  <a:prstClr val="black"/>
                </a:solidFill>
                <a:latin typeface="Arial" panose="020B0604020202020204" pitchFamily="34" charset="0"/>
                <a:ea typeface="微软雅黑" panose="020B0503020204020204" pitchFamily="34" charset="-122"/>
                <a:sym typeface="Wingdings" panose="05000000000000000000" pitchFamily="2" charset="2"/>
              </a:rPr>
              <a:t> </a:t>
            </a:r>
            <a:r>
              <a:rPr lang="zh-CN" altLang="en-US" sz="800" dirty="0">
                <a:solidFill>
                  <a:prstClr val="black"/>
                </a:solidFill>
                <a:latin typeface="Arial" panose="020B0604020202020204" pitchFamily="34" charset="0"/>
                <a:ea typeface="微软雅黑" panose="020B0503020204020204" pitchFamily="34" charset="-122"/>
                <a:sym typeface="Wingdings" panose="05000000000000000000" pitchFamily="2" charset="2"/>
              </a:rPr>
              <a:t>转向中加入</a:t>
            </a:r>
            <a:r>
              <a:rPr lang="en-US" altLang="zh-CN" sz="800" dirty="0" err="1">
                <a:solidFill>
                  <a:prstClr val="black"/>
                </a:solidFill>
                <a:latin typeface="Arial" panose="020B0604020202020204" pitchFamily="34" charset="0"/>
                <a:ea typeface="微软雅黑" panose="020B0503020204020204" pitchFamily="34" charset="-122"/>
                <a:sym typeface="Wingdings" panose="05000000000000000000" pitchFamily="2" charset="2"/>
              </a:rPr>
              <a:t>imu</a:t>
            </a:r>
            <a:r>
              <a:rPr lang="zh-CN" altLang="en-US" sz="800" dirty="0">
                <a:solidFill>
                  <a:prstClr val="black"/>
                </a:solidFill>
                <a:latin typeface="Arial" panose="020B0604020202020204" pitchFamily="34" charset="0"/>
                <a:ea typeface="微软雅黑" panose="020B0503020204020204" pitchFamily="34" charset="-122"/>
                <a:sym typeface="Wingdings" panose="05000000000000000000" pitchFamily="2" charset="2"/>
              </a:rPr>
              <a:t>的值，进行转向的闭环控制；</a:t>
            </a:r>
            <a:endParaRPr lang="en-US" altLang="zh-CN" sz="1100" dirty="0">
              <a:solidFill>
                <a:prstClr val="black"/>
              </a:solidFill>
              <a:latin typeface="Arial" panose="020B0604020202020204" pitchFamily="34" charset="0"/>
              <a:ea typeface="微软雅黑" panose="020B0503020204020204" pitchFamily="34" charset="-122"/>
              <a:sym typeface="Wingdings" panose="05000000000000000000" pitchFamily="2" charset="2"/>
            </a:endParaRPr>
          </a:p>
        </p:txBody>
      </p:sp>
      <p:pic>
        <p:nvPicPr>
          <p:cNvPr id="26" name="0719c2fb7bbc1fbb6c6eb8b31ba24b85">
            <a:hlinkClick r:id="" action="ppaction://media"/>
            <a:extLst>
              <a:ext uri="{FF2B5EF4-FFF2-40B4-BE49-F238E27FC236}">
                <a16:creationId xmlns:a16="http://schemas.microsoft.com/office/drawing/2014/main" id="{FA25ED9B-FA42-4CE9-82DD-4933ABD90304}"/>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979712" y="3616621"/>
            <a:ext cx="1881806" cy="1058515"/>
          </a:xfrm>
          <a:prstGeom prst="rect">
            <a:avLst/>
          </a:prstGeom>
        </p:spPr>
      </p:pic>
      <p:cxnSp>
        <p:nvCxnSpPr>
          <p:cNvPr id="10" name="直接连接符 9">
            <a:extLst>
              <a:ext uri="{FF2B5EF4-FFF2-40B4-BE49-F238E27FC236}">
                <a16:creationId xmlns:a16="http://schemas.microsoft.com/office/drawing/2014/main" id="{C58D07DF-AFA0-4FD4-ABF2-0F40EBE8A30E}"/>
              </a:ext>
            </a:extLst>
          </p:cNvPr>
          <p:cNvCxnSpPr/>
          <p:nvPr/>
        </p:nvCxnSpPr>
        <p:spPr>
          <a:xfrm>
            <a:off x="4139952" y="770747"/>
            <a:ext cx="0" cy="4033251"/>
          </a:xfrm>
          <a:prstGeom prst="line">
            <a:avLst/>
          </a:prstGeom>
          <a:ln w="12700">
            <a:prstDash val="sysDash"/>
          </a:ln>
        </p:spPr>
        <p:style>
          <a:lnRef idx="1">
            <a:schemeClr val="accent1"/>
          </a:lnRef>
          <a:fillRef idx="0">
            <a:schemeClr val="accent1"/>
          </a:fillRef>
          <a:effectRef idx="0">
            <a:schemeClr val="accent1"/>
          </a:effectRef>
          <a:fontRef idx="minor">
            <a:schemeClr val="tx1"/>
          </a:fontRef>
        </p:style>
      </p:cxnSp>
      <p:grpSp>
        <p:nvGrpSpPr>
          <p:cNvPr id="21" name="组合 20">
            <a:extLst>
              <a:ext uri="{FF2B5EF4-FFF2-40B4-BE49-F238E27FC236}">
                <a16:creationId xmlns:a16="http://schemas.microsoft.com/office/drawing/2014/main" id="{19CBF2E0-EB79-445A-9FDD-C5B781E6E252}"/>
              </a:ext>
            </a:extLst>
          </p:cNvPr>
          <p:cNvGrpSpPr/>
          <p:nvPr/>
        </p:nvGrpSpPr>
        <p:grpSpPr>
          <a:xfrm>
            <a:off x="4298277" y="728694"/>
            <a:ext cx="360040" cy="1102181"/>
            <a:chOff x="576284" y="1782508"/>
            <a:chExt cx="2118485" cy="482535"/>
          </a:xfrm>
          <a:solidFill>
            <a:schemeClr val="accent1"/>
          </a:solidFill>
        </p:grpSpPr>
        <p:sp>
          <p:nvSpPr>
            <p:cNvPr id="22" name="矩形 21">
              <a:extLst>
                <a:ext uri="{FF2B5EF4-FFF2-40B4-BE49-F238E27FC236}">
                  <a16:creationId xmlns:a16="http://schemas.microsoft.com/office/drawing/2014/main" id="{A85B9651-11E3-4B41-8408-232333130603}"/>
                </a:ext>
              </a:extLst>
            </p:cNvPr>
            <p:cNvSpPr/>
            <p:nvPr/>
          </p:nvSpPr>
          <p:spPr>
            <a:xfrm>
              <a:off x="576284" y="1782508"/>
              <a:ext cx="2118485" cy="482535"/>
            </a:xfrm>
            <a:prstGeom prst="rect">
              <a:avLst/>
            </a:prstGeom>
            <a:gr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24" name="文本框 23">
              <a:extLst>
                <a:ext uri="{FF2B5EF4-FFF2-40B4-BE49-F238E27FC236}">
                  <a16:creationId xmlns:a16="http://schemas.microsoft.com/office/drawing/2014/main" id="{A7FC9E45-1901-40B7-B5E2-A800E3067533}"/>
                </a:ext>
              </a:extLst>
            </p:cNvPr>
            <p:cNvSpPr txBox="1"/>
            <p:nvPr/>
          </p:nvSpPr>
          <p:spPr>
            <a:xfrm>
              <a:off x="717577" y="1815604"/>
              <a:ext cx="1876981" cy="417708"/>
            </a:xfrm>
            <a:prstGeom prst="rect">
              <a:avLst/>
            </a:prstGeom>
            <a:grpFill/>
          </p:spPr>
          <p:txBody>
            <a:bodyPr wrap="square" rtlCol="0">
              <a:spAutoFit/>
            </a:bodyPr>
            <a:lstStyle/>
            <a:p>
              <a:pPr algn="ctr"/>
              <a:r>
                <a:rPr lang="zh-CN" altLang="en-US" sz="1400" b="1" kern="0" dirty="0">
                  <a:solidFill>
                    <a:prstClr val="white"/>
                  </a:solidFill>
                  <a:latin typeface="微软雅黑" panose="020B0503020204020204" pitchFamily="34" charset="-122"/>
                  <a:ea typeface="微软雅黑" panose="020B0503020204020204" pitchFamily="34" charset="-122"/>
                </a:rPr>
                <a:t>无序分拣</a:t>
              </a:r>
              <a:endParaRPr lang="zh-CN" altLang="en-US" sz="1400" kern="0" dirty="0">
                <a:solidFill>
                  <a:schemeClr val="bg1"/>
                </a:solidFill>
                <a:latin typeface="微软雅黑" panose="020B0503020204020204" pitchFamily="34" charset="-122"/>
                <a:ea typeface="微软雅黑" panose="020B0503020204020204" pitchFamily="34" charset="-122"/>
              </a:endParaRPr>
            </a:p>
          </p:txBody>
        </p:sp>
      </p:grpSp>
      <p:sp>
        <p:nvSpPr>
          <p:cNvPr id="25" name="矩形 24">
            <a:extLst>
              <a:ext uri="{FF2B5EF4-FFF2-40B4-BE49-F238E27FC236}">
                <a16:creationId xmlns:a16="http://schemas.microsoft.com/office/drawing/2014/main" id="{9DECC2CF-E34E-4750-92D5-7AC9B782CEA7}"/>
              </a:ext>
            </a:extLst>
          </p:cNvPr>
          <p:cNvSpPr/>
          <p:nvPr/>
        </p:nvSpPr>
        <p:spPr>
          <a:xfrm>
            <a:off x="4770306" y="679620"/>
            <a:ext cx="3950157" cy="430887"/>
          </a:xfrm>
          <a:prstGeom prst="rect">
            <a:avLst/>
          </a:prstGeom>
        </p:spPr>
        <p:txBody>
          <a:bodyPr wrap="square">
            <a:spAutoFit/>
          </a:bodyPr>
          <a:lstStyle/>
          <a:p>
            <a:r>
              <a:rPr lang="zh-CN" altLang="en-US" sz="1100" b="1" dirty="0">
                <a:latin typeface="Arial Unicode MS" panose="020B0604020202020204" pitchFamily="34" charset="-122"/>
                <a:ea typeface="微软雅黑" panose="020B0503020204020204" pitchFamily="34" charset="-122"/>
              </a:rPr>
              <a:t>竞赛内容</a:t>
            </a:r>
            <a:endParaRPr lang="en-US" altLang="zh-CN" sz="1100" dirty="0">
              <a:latin typeface="Arial Unicode MS" panose="020B0604020202020204" pitchFamily="34" charset="-122"/>
              <a:ea typeface="微软雅黑" panose="020B0503020204020204" pitchFamily="34" charset="-122"/>
            </a:endParaRPr>
          </a:p>
          <a:p>
            <a:r>
              <a:rPr lang="zh-CN" altLang="en-US" sz="1100" dirty="0">
                <a:solidFill>
                  <a:prstClr val="black"/>
                </a:solidFill>
                <a:latin typeface="Arial Unicode MS" panose="020B0604020202020204" pitchFamily="34" charset="-122"/>
                <a:ea typeface="微软雅黑" panose="020B0503020204020204" pitchFamily="34" charset="-122"/>
              </a:rPr>
              <a:t>       用机械臂完成无序摆放的物品的识别与分拣工作。</a:t>
            </a:r>
            <a:endParaRPr lang="zh-CN" altLang="en-US" sz="1100" dirty="0"/>
          </a:p>
        </p:txBody>
      </p:sp>
      <p:pic>
        <p:nvPicPr>
          <p:cNvPr id="27" name="图片 26">
            <a:extLst>
              <a:ext uri="{FF2B5EF4-FFF2-40B4-BE49-F238E27FC236}">
                <a16:creationId xmlns:a16="http://schemas.microsoft.com/office/drawing/2014/main" id="{DC66D727-7AAE-403D-8C21-16A4424DC282}"/>
              </a:ext>
            </a:extLst>
          </p:cNvPr>
          <p:cNvPicPr>
            <a:picLocks noChangeAspect="1"/>
          </p:cNvPicPr>
          <p:nvPr/>
        </p:nvPicPr>
        <p:blipFill>
          <a:blip r:embed="rId7"/>
          <a:stretch>
            <a:fillRect/>
          </a:stretch>
        </p:blipFill>
        <p:spPr>
          <a:xfrm>
            <a:off x="4762419" y="3692094"/>
            <a:ext cx="1319726" cy="1113747"/>
          </a:xfrm>
          <a:prstGeom prst="rect">
            <a:avLst/>
          </a:prstGeom>
        </p:spPr>
      </p:pic>
      <p:pic>
        <p:nvPicPr>
          <p:cNvPr id="28" name="图片 27">
            <a:extLst>
              <a:ext uri="{FF2B5EF4-FFF2-40B4-BE49-F238E27FC236}">
                <a16:creationId xmlns:a16="http://schemas.microsoft.com/office/drawing/2014/main" id="{17F72B2D-95AF-4A35-AC0A-0A801D9BC12A}"/>
              </a:ext>
            </a:extLst>
          </p:cNvPr>
          <p:cNvPicPr>
            <a:picLocks noChangeAspect="1"/>
          </p:cNvPicPr>
          <p:nvPr/>
        </p:nvPicPr>
        <p:blipFill>
          <a:blip r:embed="rId8"/>
          <a:stretch>
            <a:fillRect/>
          </a:stretch>
        </p:blipFill>
        <p:spPr>
          <a:xfrm>
            <a:off x="7212092" y="3728481"/>
            <a:ext cx="1386039" cy="1040975"/>
          </a:xfrm>
          <a:prstGeom prst="rect">
            <a:avLst/>
          </a:prstGeom>
        </p:spPr>
      </p:pic>
      <p:pic>
        <p:nvPicPr>
          <p:cNvPr id="20" name="图片 19">
            <a:extLst>
              <a:ext uri="{FF2B5EF4-FFF2-40B4-BE49-F238E27FC236}">
                <a16:creationId xmlns:a16="http://schemas.microsoft.com/office/drawing/2014/main" id="{19E64335-1260-46D7-B98B-0EE6220C7011}"/>
              </a:ext>
            </a:extLst>
          </p:cNvPr>
          <p:cNvPicPr/>
          <p:nvPr/>
        </p:nvPicPr>
        <p:blipFill>
          <a:blip r:embed="rId9"/>
          <a:stretch>
            <a:fillRect/>
          </a:stretch>
        </p:blipFill>
        <p:spPr>
          <a:xfrm>
            <a:off x="5220843" y="1395406"/>
            <a:ext cx="3071981" cy="2092393"/>
          </a:xfrm>
          <a:prstGeom prst="rect">
            <a:avLst/>
          </a:prstGeom>
        </p:spPr>
      </p:pic>
    </p:spTree>
    <p:extLst>
      <p:ext uri="{BB962C8B-B14F-4D97-AF65-F5344CB8AC3E}">
        <p14:creationId xmlns:p14="http://schemas.microsoft.com/office/powerpoint/2010/main" val="2148796846"/>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166" fill="hold"/>
                                        <p:tgtEl>
                                          <p:spTgt spid="2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2245">
                <p:cTn id="7" fill="hold" display="0">
                  <p:stCondLst>
                    <p:cond delay="indefinite"/>
                  </p:stCondLst>
                </p:cTn>
                <p:tgtEl>
                  <p:spTgt spid="26"/>
                </p:tgtEl>
              </p:cMediaNode>
            </p:video>
            <p:seq concurrent="1" nextAc="seek">
              <p:cTn id="8" restart="whenNotActive" fill="hold" evtFilter="cancelBubble" nodeType="interactiveSeq">
                <p:stCondLst>
                  <p:cond evt="onClick" delay="0">
                    <p:tgtEl>
                      <p:spTgt spid="2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6"/>
                                        </p:tgtEl>
                                      </p:cBhvr>
                                    </p:cmd>
                                  </p:childTnLst>
                                </p:cTn>
                              </p:par>
                            </p:childTnLst>
                          </p:cTn>
                        </p:par>
                      </p:childTnLst>
                    </p:cTn>
                  </p:par>
                </p:childTnLst>
              </p:cTn>
              <p:nextCondLst>
                <p:cond evt="onClick" delay="0">
                  <p:tgtEl>
                    <p:spTgt spid="26"/>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2"/>
          <p:cNvSpPr txBox="1"/>
          <p:nvPr/>
        </p:nvSpPr>
        <p:spPr>
          <a:xfrm>
            <a:off x="-276958" y="137170"/>
            <a:ext cx="4488918" cy="392379"/>
          </a:xfrm>
          <a:prstGeom prst="rect">
            <a:avLst/>
          </a:prstGeom>
          <a:noFill/>
        </p:spPr>
        <p:txBody>
          <a:bodyPr wrap="square" lIns="68543" tIns="34272" rIns="68543" bIns="34272" rtlCol="0">
            <a:spAutoFit/>
          </a:bodyPr>
          <a:lstStyle/>
          <a:p>
            <a:pPr indent="457200"/>
            <a:r>
              <a:rPr lang="zh-CN" altLang="en-US" sz="2100" b="1" dirty="0">
                <a:solidFill>
                  <a:schemeClr val="accent1"/>
                </a:solidFill>
                <a:latin typeface="微软雅黑" pitchFamily="34" charset="-122"/>
                <a:ea typeface="微软雅黑" pitchFamily="34" charset="-122"/>
              </a:rPr>
              <a:t>科研介绍</a:t>
            </a:r>
          </a:p>
        </p:txBody>
      </p:sp>
      <p:sp>
        <p:nvSpPr>
          <p:cNvPr id="13" name="Rectangle 4"/>
          <p:cNvSpPr txBox="1">
            <a:spLocks noChangeArrowheads="1"/>
          </p:cNvSpPr>
          <p:nvPr/>
        </p:nvSpPr>
        <p:spPr bwMode="auto">
          <a:xfrm>
            <a:off x="-5699" y="5326056"/>
            <a:ext cx="9149699"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endParaRPr lang="zh-CN" altLang="zh-CN">
              <a:solidFill>
                <a:srgbClr val="FF0000"/>
              </a:solidFill>
              <a:latin typeface="微软雅黑" panose="020B0503020204020204" pitchFamily="34" charset="-122"/>
              <a:ea typeface="微软雅黑" panose="020B0503020204020204" pitchFamily="34" charset="-122"/>
            </a:endParaRPr>
          </a:p>
        </p:txBody>
      </p:sp>
      <p:sp>
        <p:nvSpPr>
          <p:cNvPr id="38" name="矩形 37">
            <a:extLst>
              <a:ext uri="{FF2B5EF4-FFF2-40B4-BE49-F238E27FC236}">
                <a16:creationId xmlns:a16="http://schemas.microsoft.com/office/drawing/2014/main" id="{AE7F11FD-1A82-4D66-8067-BD6A9E1EA720}"/>
              </a:ext>
            </a:extLst>
          </p:cNvPr>
          <p:cNvSpPr/>
          <p:nvPr/>
        </p:nvSpPr>
        <p:spPr>
          <a:xfrm>
            <a:off x="-179852" y="759680"/>
            <a:ext cx="4749002" cy="276999"/>
          </a:xfrm>
          <a:prstGeom prst="rect">
            <a:avLst/>
          </a:prstGeom>
        </p:spPr>
        <p:txBody>
          <a:bodyPr wrap="square">
            <a:spAutoFit/>
          </a:bodyPr>
          <a:lstStyle/>
          <a:p>
            <a:pPr indent="360000"/>
            <a:r>
              <a:rPr lang="zh-CN" altLang="en-US" sz="1200" dirty="0">
                <a:latin typeface="Arial Unicode MS" panose="020B0604020202020204" pitchFamily="34" charset="-122"/>
                <a:ea typeface="微软雅黑" panose="020B0503020204020204" pitchFamily="34" charset="-122"/>
                <a:sym typeface="Wingdings" panose="05000000000000000000" pitchFamily="2" charset="2"/>
              </a:rPr>
              <a:t> </a:t>
            </a:r>
            <a:r>
              <a:rPr lang="zh-CN" altLang="en-US" sz="1200" dirty="0">
                <a:latin typeface="Arial Unicode MS" panose="020B0604020202020204" pitchFamily="34" charset="-122"/>
                <a:ea typeface="微软雅黑" panose="020B0503020204020204" pitchFamily="34" charset="-122"/>
              </a:rPr>
              <a:t>基于</a:t>
            </a:r>
            <a:r>
              <a:rPr lang="en-US" altLang="zh-CN" sz="1200" dirty="0">
                <a:latin typeface="Arial Unicode MS" panose="020B0604020202020204" pitchFamily="34" charset="-122"/>
                <a:ea typeface="微软雅黑" panose="020B0503020204020204" pitchFamily="34" charset="-122"/>
              </a:rPr>
              <a:t>ROS</a:t>
            </a:r>
            <a:r>
              <a:rPr lang="zh-CN" altLang="en-US" sz="1200" dirty="0">
                <a:latin typeface="Arial Unicode MS" panose="020B0604020202020204" pitchFamily="34" charset="-122"/>
                <a:ea typeface="微软雅黑" panose="020B0503020204020204" pitchFamily="34" charset="-122"/>
              </a:rPr>
              <a:t>的机械臂视觉抓取控制</a:t>
            </a:r>
            <a:endParaRPr lang="en-US" altLang="zh-CN" sz="1200" dirty="0">
              <a:latin typeface="Arial Unicode MS" panose="020B0604020202020204" pitchFamily="34" charset="-122"/>
              <a:ea typeface="微软雅黑" panose="020B0503020204020204" pitchFamily="34" charset="-122"/>
            </a:endParaRPr>
          </a:p>
        </p:txBody>
      </p:sp>
      <p:sp>
        <p:nvSpPr>
          <p:cNvPr id="41" name="矩形 40">
            <a:extLst>
              <a:ext uri="{FF2B5EF4-FFF2-40B4-BE49-F238E27FC236}">
                <a16:creationId xmlns:a16="http://schemas.microsoft.com/office/drawing/2014/main" id="{3D8EF91A-CED3-4931-A809-46D0286C3528}"/>
              </a:ext>
            </a:extLst>
          </p:cNvPr>
          <p:cNvSpPr/>
          <p:nvPr/>
        </p:nvSpPr>
        <p:spPr>
          <a:xfrm>
            <a:off x="800294" y="3741130"/>
            <a:ext cx="4104456" cy="1077796"/>
          </a:xfrm>
          <a:prstGeom prst="rect">
            <a:avLst/>
          </a:prstGeom>
        </p:spPr>
        <p:txBody>
          <a:bodyPr wrap="square">
            <a:spAutoFit/>
          </a:bodyPr>
          <a:lstStyle/>
          <a:p>
            <a:pPr marL="171450" lvl="0" indent="-171450">
              <a:lnSpc>
                <a:spcPct val="150000"/>
              </a:lnSpc>
              <a:buFont typeface="Wingdings" panose="05000000000000000000" pitchFamily="2" charset="2"/>
              <a:buChar char="w"/>
            </a:pPr>
            <a:r>
              <a:rPr lang="en-US" altLang="zh-CN" sz="1100" dirty="0">
                <a:solidFill>
                  <a:prstClr val="black"/>
                </a:solidFill>
                <a:latin typeface="Arial" panose="020B0604020202020204" pitchFamily="34" charset="0"/>
                <a:ea typeface="微软雅黑" panose="020B0503020204020204" pitchFamily="34" charset="-122"/>
                <a:sym typeface="Wingdings" panose="05000000000000000000" pitchFamily="2" charset="2"/>
              </a:rPr>
              <a:t>Gazebo</a:t>
            </a:r>
            <a:r>
              <a:rPr lang="zh-CN" altLang="en-US" sz="1100" dirty="0">
                <a:solidFill>
                  <a:prstClr val="black"/>
                </a:solidFill>
                <a:latin typeface="Arial" panose="020B0604020202020204" pitchFamily="34" charset="0"/>
                <a:ea typeface="微软雅黑" panose="020B0503020204020204" pitchFamily="34" charset="-122"/>
                <a:sym typeface="Wingdings" panose="05000000000000000000" pitchFamily="2" charset="2"/>
              </a:rPr>
              <a:t>仿真环境搭建，包含机械臂模型、视觉传感器等；</a:t>
            </a:r>
            <a:endParaRPr lang="en-US" altLang="zh-CN" sz="1100" dirty="0">
              <a:solidFill>
                <a:prstClr val="black"/>
              </a:solidFill>
              <a:latin typeface="Arial" panose="020B0604020202020204" pitchFamily="34" charset="0"/>
              <a:ea typeface="微软雅黑" panose="020B0503020204020204" pitchFamily="34" charset="-122"/>
              <a:sym typeface="Wingdings" panose="05000000000000000000" pitchFamily="2" charset="2"/>
            </a:endParaRPr>
          </a:p>
          <a:p>
            <a:pPr marL="171450" lvl="0" indent="-171450">
              <a:lnSpc>
                <a:spcPct val="150000"/>
              </a:lnSpc>
              <a:buFont typeface="Wingdings" panose="05000000000000000000" pitchFamily="2" charset="2"/>
              <a:buChar char="w"/>
            </a:pPr>
            <a:r>
              <a:rPr lang="zh-CN" altLang="en-US" sz="1100" dirty="0">
                <a:solidFill>
                  <a:prstClr val="black"/>
                </a:solidFill>
                <a:latin typeface="Arial" panose="020B0604020202020204" pitchFamily="34" charset="0"/>
                <a:ea typeface="微软雅黑" panose="020B0503020204020204" pitchFamily="34" charset="-122"/>
                <a:sym typeface="Wingdings" panose="05000000000000000000" pitchFamily="2" charset="2"/>
              </a:rPr>
              <a:t>空间三维的手眼标定算法以及图像识别算法；</a:t>
            </a:r>
            <a:endParaRPr lang="en-US" altLang="zh-CN" sz="1100" dirty="0">
              <a:solidFill>
                <a:prstClr val="black"/>
              </a:solidFill>
              <a:latin typeface="Arial" panose="020B0604020202020204" pitchFamily="34" charset="0"/>
              <a:ea typeface="微软雅黑" panose="020B0503020204020204" pitchFamily="34" charset="-122"/>
              <a:sym typeface="Wingdings" panose="05000000000000000000" pitchFamily="2" charset="2"/>
            </a:endParaRPr>
          </a:p>
          <a:p>
            <a:pPr marL="171450" lvl="0" indent="-171450">
              <a:lnSpc>
                <a:spcPct val="150000"/>
              </a:lnSpc>
              <a:buFont typeface="Wingdings" panose="05000000000000000000" pitchFamily="2" charset="2"/>
              <a:buChar char="w"/>
            </a:pPr>
            <a:r>
              <a:rPr lang="zh-CN" altLang="en-US" sz="1100" dirty="0">
                <a:solidFill>
                  <a:prstClr val="black"/>
                </a:solidFill>
                <a:latin typeface="Arial" panose="020B0604020202020204" pitchFamily="34" charset="0"/>
                <a:ea typeface="微软雅黑" panose="020B0503020204020204" pitchFamily="34" charset="-122"/>
                <a:sym typeface="Wingdings" panose="05000000000000000000" pitchFamily="2" charset="2"/>
              </a:rPr>
              <a:t>基于</a:t>
            </a:r>
            <a:r>
              <a:rPr lang="en-US" altLang="zh-CN" sz="1100" dirty="0">
                <a:solidFill>
                  <a:prstClr val="black"/>
                </a:solidFill>
                <a:latin typeface="Arial" panose="020B0604020202020204" pitchFamily="34" charset="0"/>
                <a:ea typeface="微软雅黑" panose="020B0503020204020204" pitchFamily="34" charset="-122"/>
                <a:sym typeface="Wingdings" panose="05000000000000000000" pitchFamily="2" charset="2"/>
              </a:rPr>
              <a:t>RRT</a:t>
            </a:r>
            <a:r>
              <a:rPr lang="zh-CN" altLang="en-US" sz="1100" dirty="0">
                <a:solidFill>
                  <a:prstClr val="black"/>
                </a:solidFill>
                <a:latin typeface="Arial" panose="020B0604020202020204" pitchFamily="34" charset="0"/>
                <a:ea typeface="微软雅黑" panose="020B0503020204020204" pitchFamily="34" charset="-122"/>
                <a:sym typeface="Wingdings" panose="05000000000000000000" pitchFamily="2" charset="2"/>
              </a:rPr>
              <a:t>的随即搜索树的运动规划算法应用；</a:t>
            </a:r>
            <a:endParaRPr lang="en-US" altLang="zh-CN" sz="1100" dirty="0">
              <a:solidFill>
                <a:prstClr val="black"/>
              </a:solidFill>
              <a:latin typeface="Arial" panose="020B0604020202020204" pitchFamily="34" charset="0"/>
              <a:ea typeface="微软雅黑" panose="020B0503020204020204" pitchFamily="34" charset="-122"/>
              <a:sym typeface="Wingdings" panose="05000000000000000000" pitchFamily="2" charset="2"/>
            </a:endParaRPr>
          </a:p>
          <a:p>
            <a:pPr marL="171450" lvl="0" indent="-171450">
              <a:lnSpc>
                <a:spcPct val="150000"/>
              </a:lnSpc>
              <a:buFont typeface="Wingdings" panose="05000000000000000000" pitchFamily="2" charset="2"/>
              <a:buChar char="w"/>
            </a:pPr>
            <a:r>
              <a:rPr lang="zh-CN" altLang="en-US" sz="1100" dirty="0">
                <a:solidFill>
                  <a:prstClr val="black"/>
                </a:solidFill>
                <a:latin typeface="Arial" panose="020B0604020202020204" pitchFamily="34" charset="0"/>
                <a:ea typeface="微软雅黑" panose="020B0503020204020204" pitchFamily="34" charset="-122"/>
                <a:sym typeface="Wingdings" panose="05000000000000000000" pitchFamily="2" charset="2"/>
              </a:rPr>
              <a:t>基于</a:t>
            </a:r>
            <a:r>
              <a:rPr lang="en-US" altLang="zh-CN" sz="1100" dirty="0">
                <a:solidFill>
                  <a:prstClr val="black"/>
                </a:solidFill>
                <a:latin typeface="Arial" panose="020B0604020202020204" pitchFamily="34" charset="0"/>
                <a:ea typeface="微软雅黑" panose="020B0503020204020204" pitchFamily="34" charset="-122"/>
                <a:sym typeface="Wingdings" panose="05000000000000000000" pitchFamily="2" charset="2"/>
              </a:rPr>
              <a:t>push </a:t>
            </a:r>
            <a:r>
              <a:rPr lang="zh-CN" altLang="en-US" sz="1100" dirty="0">
                <a:solidFill>
                  <a:prstClr val="black"/>
                </a:solidFill>
                <a:latin typeface="Arial" panose="020B0604020202020204" pitchFamily="34" charset="0"/>
                <a:ea typeface="微软雅黑" panose="020B0503020204020204" pitchFamily="34" charset="-122"/>
                <a:sym typeface="Wingdings" panose="05000000000000000000" pitchFamily="2" charset="2"/>
              </a:rPr>
              <a:t>和</a:t>
            </a:r>
            <a:r>
              <a:rPr lang="en-US" altLang="zh-CN" sz="1100" dirty="0">
                <a:solidFill>
                  <a:prstClr val="black"/>
                </a:solidFill>
                <a:latin typeface="Arial" panose="020B0604020202020204" pitchFamily="34" charset="0"/>
                <a:ea typeface="微软雅黑" panose="020B0503020204020204" pitchFamily="34" charset="-122"/>
                <a:sym typeface="Wingdings" panose="05000000000000000000" pitchFamily="2" charset="2"/>
              </a:rPr>
              <a:t>grasp</a:t>
            </a:r>
            <a:r>
              <a:rPr lang="zh-CN" altLang="en-US" sz="1100" dirty="0">
                <a:solidFill>
                  <a:prstClr val="black"/>
                </a:solidFill>
                <a:latin typeface="Arial" panose="020B0604020202020204" pitchFamily="34" charset="0"/>
                <a:ea typeface="微软雅黑" panose="020B0503020204020204" pitchFamily="34" charset="-122"/>
                <a:sym typeface="Wingdings" panose="05000000000000000000" pitchFamily="2" charset="2"/>
              </a:rPr>
              <a:t>的</a:t>
            </a:r>
            <a:r>
              <a:rPr lang="en-US" altLang="zh-CN" sz="1100" dirty="0">
                <a:solidFill>
                  <a:prstClr val="black"/>
                </a:solidFill>
                <a:latin typeface="Arial" panose="020B0604020202020204" pitchFamily="34" charset="0"/>
                <a:ea typeface="微软雅黑" panose="020B0503020204020204" pitchFamily="34" charset="-122"/>
                <a:sym typeface="Wingdings" panose="05000000000000000000" pitchFamily="2" charset="2"/>
              </a:rPr>
              <a:t>VPG</a:t>
            </a:r>
            <a:r>
              <a:rPr lang="zh-CN" altLang="en-US" sz="1100" dirty="0">
                <a:solidFill>
                  <a:prstClr val="black"/>
                </a:solidFill>
                <a:latin typeface="Arial" panose="020B0604020202020204" pitchFamily="34" charset="0"/>
                <a:ea typeface="微软雅黑" panose="020B0503020204020204" pitchFamily="34" charset="-122"/>
                <a:sym typeface="Wingdings" panose="05000000000000000000" pitchFamily="2" charset="2"/>
              </a:rPr>
              <a:t>简化夹爪抓取策略；</a:t>
            </a:r>
            <a:endParaRPr lang="en-US" altLang="zh-CN" sz="1100" dirty="0">
              <a:solidFill>
                <a:prstClr val="black"/>
              </a:solidFill>
              <a:latin typeface="Arial" panose="020B0604020202020204" pitchFamily="34" charset="0"/>
              <a:ea typeface="微软雅黑" panose="020B0503020204020204" pitchFamily="34" charset="-122"/>
              <a:sym typeface="Wingdings" panose="05000000000000000000" pitchFamily="2" charset="2"/>
            </a:endParaRPr>
          </a:p>
        </p:txBody>
      </p:sp>
      <p:pic>
        <p:nvPicPr>
          <p:cNvPr id="15" name="图片 14">
            <a:extLst>
              <a:ext uri="{FF2B5EF4-FFF2-40B4-BE49-F238E27FC236}">
                <a16:creationId xmlns:a16="http://schemas.microsoft.com/office/drawing/2014/main" id="{2C0342DC-9FB3-4809-8CF1-6720586BA103}"/>
              </a:ext>
            </a:extLst>
          </p:cNvPr>
          <p:cNvPicPr/>
          <p:nvPr/>
        </p:nvPicPr>
        <p:blipFill>
          <a:blip r:embed="rId3"/>
          <a:stretch>
            <a:fillRect/>
          </a:stretch>
        </p:blipFill>
        <p:spPr>
          <a:xfrm>
            <a:off x="4932040" y="977378"/>
            <a:ext cx="3720623" cy="2653465"/>
          </a:xfrm>
          <a:prstGeom prst="rect">
            <a:avLst/>
          </a:prstGeom>
        </p:spPr>
      </p:pic>
      <p:pic>
        <p:nvPicPr>
          <p:cNvPr id="2" name="图片 1">
            <a:extLst>
              <a:ext uri="{FF2B5EF4-FFF2-40B4-BE49-F238E27FC236}">
                <a16:creationId xmlns:a16="http://schemas.microsoft.com/office/drawing/2014/main" id="{4DFA89AC-FDD1-4A20-B76C-7799885EFBAF}"/>
              </a:ext>
            </a:extLst>
          </p:cNvPr>
          <p:cNvPicPr>
            <a:picLocks noChangeAspect="1"/>
          </p:cNvPicPr>
          <p:nvPr/>
        </p:nvPicPr>
        <p:blipFill>
          <a:blip r:embed="rId4"/>
          <a:stretch>
            <a:fillRect/>
          </a:stretch>
        </p:blipFill>
        <p:spPr>
          <a:xfrm>
            <a:off x="1052322" y="1276281"/>
            <a:ext cx="1800200" cy="2225247"/>
          </a:xfrm>
          <a:prstGeom prst="rect">
            <a:avLst/>
          </a:prstGeom>
        </p:spPr>
      </p:pic>
    </p:spTree>
    <p:extLst>
      <p:ext uri="{BB962C8B-B14F-4D97-AF65-F5344CB8AC3E}">
        <p14:creationId xmlns:p14="http://schemas.microsoft.com/office/powerpoint/2010/main" val="4203813711"/>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2"/>
          <p:cNvSpPr txBox="1"/>
          <p:nvPr/>
        </p:nvSpPr>
        <p:spPr>
          <a:xfrm>
            <a:off x="-276958" y="137170"/>
            <a:ext cx="4488918" cy="392379"/>
          </a:xfrm>
          <a:prstGeom prst="rect">
            <a:avLst/>
          </a:prstGeom>
          <a:noFill/>
        </p:spPr>
        <p:txBody>
          <a:bodyPr wrap="square" lIns="68543" tIns="34272" rIns="68543" bIns="34272" rtlCol="0">
            <a:spAutoFit/>
          </a:bodyPr>
          <a:lstStyle/>
          <a:p>
            <a:pPr indent="457200"/>
            <a:r>
              <a:rPr lang="zh-CN" altLang="en-US" sz="2100" b="1" dirty="0">
                <a:solidFill>
                  <a:schemeClr val="accent1"/>
                </a:solidFill>
                <a:latin typeface="微软雅黑" pitchFamily="34" charset="-122"/>
                <a:ea typeface="微软雅黑" pitchFamily="34" charset="-122"/>
              </a:rPr>
              <a:t>论文介绍</a:t>
            </a:r>
          </a:p>
        </p:txBody>
      </p:sp>
      <p:sp>
        <p:nvSpPr>
          <p:cNvPr id="13" name="Rectangle 4"/>
          <p:cNvSpPr txBox="1">
            <a:spLocks noChangeArrowheads="1"/>
          </p:cNvSpPr>
          <p:nvPr/>
        </p:nvSpPr>
        <p:spPr bwMode="auto">
          <a:xfrm>
            <a:off x="-5699" y="5326056"/>
            <a:ext cx="9149699"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endParaRPr lang="zh-CN" altLang="zh-CN">
              <a:solidFill>
                <a:srgbClr val="FF0000"/>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id="{8BA067C3-49E2-4B02-97C1-FBA58748793A}"/>
              </a:ext>
            </a:extLst>
          </p:cNvPr>
          <p:cNvSpPr/>
          <p:nvPr/>
        </p:nvSpPr>
        <p:spPr>
          <a:xfrm>
            <a:off x="-36512" y="688222"/>
            <a:ext cx="8424936" cy="276999"/>
          </a:xfrm>
          <a:prstGeom prst="rect">
            <a:avLst/>
          </a:prstGeom>
        </p:spPr>
        <p:txBody>
          <a:bodyPr wrap="square">
            <a:spAutoFit/>
          </a:bodyPr>
          <a:lstStyle/>
          <a:p>
            <a:pPr indent="360000"/>
            <a:r>
              <a:rPr lang="en-US" altLang="zh-CN" sz="1200" b="1" dirty="0">
                <a:solidFill>
                  <a:srgbClr val="FF0000"/>
                </a:solidFill>
                <a:latin typeface="Arial Unicode MS" panose="020B0604020202020204" pitchFamily="34" charset="-122"/>
                <a:ea typeface="微软雅黑" panose="020B0503020204020204" pitchFamily="34" charset="-122"/>
              </a:rPr>
              <a:t>Design and Implementation of a Smart Home System Based on the RISC-V Processor    </a:t>
            </a:r>
            <a:r>
              <a:rPr lang="zh-CN" altLang="en-US" sz="1200" dirty="0">
                <a:latin typeface="Arial Unicode MS" panose="020B0604020202020204" pitchFamily="34" charset="-122"/>
                <a:ea typeface="微软雅黑" panose="020B0503020204020204" pitchFamily="34" charset="-122"/>
              </a:rPr>
              <a:t>（</a:t>
            </a:r>
            <a:r>
              <a:rPr lang="en-US" altLang="zh-CN" sz="1200" dirty="0">
                <a:latin typeface="Arial Unicode MS" panose="020B0604020202020204" pitchFamily="34" charset="-122"/>
                <a:ea typeface="微软雅黑" panose="020B0503020204020204" pitchFamily="34" charset="-122"/>
              </a:rPr>
              <a:t>EI</a:t>
            </a:r>
            <a:r>
              <a:rPr lang="zh-CN" altLang="en-US" sz="1200" dirty="0">
                <a:latin typeface="Arial Unicode MS" panose="020B0604020202020204" pitchFamily="34" charset="-122"/>
                <a:ea typeface="微软雅黑" panose="020B0503020204020204" pitchFamily="34" charset="-122"/>
              </a:rPr>
              <a:t>检索、</a:t>
            </a:r>
            <a:r>
              <a:rPr lang="en-US" altLang="zh-CN" sz="1200" dirty="0">
                <a:latin typeface="Arial Unicode MS" panose="020B0604020202020204" pitchFamily="34" charset="-122"/>
                <a:ea typeface="微软雅黑" panose="020B0503020204020204" pitchFamily="34" charset="-122"/>
              </a:rPr>
              <a:t>IEEE</a:t>
            </a:r>
            <a:r>
              <a:rPr lang="zh-CN" altLang="en-US" sz="1200" dirty="0">
                <a:latin typeface="Arial Unicode MS" panose="020B0604020202020204" pitchFamily="34" charset="-122"/>
                <a:ea typeface="微软雅黑" panose="020B0503020204020204" pitchFamily="34" charset="-122"/>
              </a:rPr>
              <a:t>检索）</a:t>
            </a:r>
            <a:endParaRPr lang="en-US" altLang="zh-CN" sz="1200" dirty="0">
              <a:latin typeface="Arial Unicode MS" panose="020B0604020202020204" pitchFamily="34" charset="-122"/>
              <a:ea typeface="微软雅黑" panose="020B0503020204020204" pitchFamily="34" charset="-122"/>
            </a:endParaRPr>
          </a:p>
        </p:txBody>
      </p:sp>
      <p:pic>
        <p:nvPicPr>
          <p:cNvPr id="1026" name="图片 1">
            <a:extLst>
              <a:ext uri="{FF2B5EF4-FFF2-40B4-BE49-F238E27FC236}">
                <a16:creationId xmlns:a16="http://schemas.microsoft.com/office/drawing/2014/main" id="{11A7C8F3-9F5F-4834-9CF3-F1788FA5AF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544" y="2076323"/>
            <a:ext cx="3609472" cy="27951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7" name="图片 1">
            <a:extLst>
              <a:ext uri="{FF2B5EF4-FFF2-40B4-BE49-F238E27FC236}">
                <a16:creationId xmlns:a16="http://schemas.microsoft.com/office/drawing/2014/main" id="{6140DA2B-83CB-4DA7-83FD-E228020BE44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33331" y="1626503"/>
            <a:ext cx="2143125" cy="3105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a:extLst>
              <a:ext uri="{FF2B5EF4-FFF2-40B4-BE49-F238E27FC236}">
                <a16:creationId xmlns:a16="http://schemas.microsoft.com/office/drawing/2014/main" id="{51A20E17-3D26-4FC6-8C5D-06E4DB41B4A0}"/>
              </a:ext>
            </a:extLst>
          </p:cNvPr>
          <p:cNvSpPr/>
          <p:nvPr/>
        </p:nvSpPr>
        <p:spPr>
          <a:xfrm>
            <a:off x="4321658" y="2346484"/>
            <a:ext cx="1967031" cy="1461939"/>
          </a:xfrm>
          <a:prstGeom prst="rect">
            <a:avLst/>
          </a:prstGeom>
        </p:spPr>
        <p:txBody>
          <a:bodyPr wrap="square">
            <a:spAutoFit/>
          </a:bodyPr>
          <a:lstStyle/>
          <a:p>
            <a:r>
              <a:rPr lang="en-US" altLang="zh-CN" sz="1200" dirty="0">
                <a:cs typeface="Times New Roman" panose="02020603050405020304" pitchFamily="18" charset="0"/>
              </a:rPr>
              <a:t>        </a:t>
            </a:r>
            <a:r>
              <a:rPr lang="zh-CN" altLang="zh-CN" sz="1100" dirty="0">
                <a:latin typeface="微软雅黑" panose="020B0503020204020204" pitchFamily="34" charset="-122"/>
                <a:ea typeface="微软雅黑" panose="020B0503020204020204" pitchFamily="34" charset="-122"/>
                <a:cs typeface="Times New Roman" panose="02020603050405020304" pitchFamily="18" charset="0"/>
              </a:rPr>
              <a:t>本系统采用</a:t>
            </a:r>
            <a:r>
              <a:rPr lang="en-US" altLang="zh-CN" sz="1100" dirty="0">
                <a:latin typeface="微软雅黑" panose="020B0503020204020204" pitchFamily="34" charset="-122"/>
                <a:ea typeface="微软雅黑" panose="020B0503020204020204" pitchFamily="34" charset="-122"/>
                <a:cs typeface="Times New Roman" panose="02020603050405020304" pitchFamily="18" charset="0"/>
              </a:rPr>
              <a:t>RISC-V</a:t>
            </a:r>
            <a:r>
              <a:rPr lang="zh-CN" altLang="zh-CN" sz="1100" dirty="0">
                <a:latin typeface="微软雅黑" panose="020B0503020204020204" pitchFamily="34" charset="-122"/>
                <a:ea typeface="微软雅黑" panose="020B0503020204020204" pitchFamily="34" charset="-122"/>
                <a:cs typeface="Times New Roman" panose="02020603050405020304" pitchFamily="18" charset="0"/>
              </a:rPr>
              <a:t>处理器，易于开发，完全免费开源的特点更容易让企业根据需求来设计符合自己要求的芯片产品。同时，本系统结构简单，仅需要少量设备即可完成联网功能，使用微信小程序进行远端监控</a:t>
            </a:r>
            <a:r>
              <a:rPr lang="zh-CN" altLang="en-US" sz="1100" dirty="0">
                <a:latin typeface="微软雅黑" panose="020B0503020204020204" pitchFamily="34" charset="-122"/>
                <a:ea typeface="微软雅黑" panose="020B0503020204020204" pitchFamily="34" charset="-122"/>
                <a:cs typeface="Times New Roman" panose="02020603050405020304" pitchFamily="18" charset="0"/>
              </a:rPr>
              <a:t>。</a:t>
            </a:r>
            <a:endParaRPr lang="zh-CN" altLang="en-US" sz="1100" dirty="0">
              <a:latin typeface="微软雅黑" panose="020B0503020204020204" pitchFamily="34" charset="-122"/>
              <a:ea typeface="微软雅黑" panose="020B0503020204020204" pitchFamily="34" charset="-122"/>
            </a:endParaRPr>
          </a:p>
        </p:txBody>
      </p:sp>
      <p:sp>
        <p:nvSpPr>
          <p:cNvPr id="17" name="矩形 16">
            <a:extLst>
              <a:ext uri="{FF2B5EF4-FFF2-40B4-BE49-F238E27FC236}">
                <a16:creationId xmlns:a16="http://schemas.microsoft.com/office/drawing/2014/main" id="{38C384B3-676E-456E-A15B-022D36425EBE}"/>
              </a:ext>
            </a:extLst>
          </p:cNvPr>
          <p:cNvSpPr/>
          <p:nvPr/>
        </p:nvSpPr>
        <p:spPr>
          <a:xfrm>
            <a:off x="245820" y="1108832"/>
            <a:ext cx="6107339" cy="823880"/>
          </a:xfrm>
          <a:prstGeom prst="rect">
            <a:avLst/>
          </a:prstGeom>
        </p:spPr>
        <p:txBody>
          <a:bodyPr wrap="square">
            <a:spAutoFit/>
          </a:bodyPr>
          <a:lstStyle/>
          <a:p>
            <a:pPr marL="171450" indent="-171450">
              <a:lnSpc>
                <a:spcPct val="150000"/>
              </a:lnSpc>
              <a:buFont typeface="Wingdings" panose="05000000000000000000" pitchFamily="2" charset="2"/>
              <a:buChar char="w"/>
            </a:pPr>
            <a:r>
              <a:rPr lang="zh-CN" altLang="en-US" sz="1100" dirty="0">
                <a:latin typeface="Arial" panose="020B0604020202020204" pitchFamily="34" charset="0"/>
                <a:ea typeface="微软雅黑" panose="020B0503020204020204" pitchFamily="34" charset="-122"/>
                <a:sym typeface="Wingdings" panose="05000000000000000000" pitchFamily="2" charset="2"/>
              </a:rPr>
              <a:t>使用 </a:t>
            </a:r>
            <a:r>
              <a:rPr lang="en-US" altLang="zh-CN" sz="1100" dirty="0">
                <a:latin typeface="Arial" panose="020B0604020202020204" pitchFamily="34" charset="0"/>
                <a:ea typeface="微软雅黑" panose="020B0503020204020204" pitchFamily="34" charset="-122"/>
                <a:sym typeface="Wingdings" panose="05000000000000000000" pitchFamily="2" charset="2"/>
              </a:rPr>
              <a:t>ADC</a:t>
            </a:r>
            <a:r>
              <a:rPr lang="zh-CN" altLang="en-US" sz="1100" dirty="0">
                <a:latin typeface="Arial" panose="020B0604020202020204" pitchFamily="34" charset="0"/>
                <a:ea typeface="微软雅黑" panose="020B0503020204020204" pitchFamily="34" charset="-122"/>
                <a:sym typeface="Wingdings" panose="05000000000000000000" pitchFamily="2" charset="2"/>
              </a:rPr>
              <a:t>、</a:t>
            </a:r>
            <a:r>
              <a:rPr lang="en-US" altLang="zh-CN" sz="1100" dirty="0">
                <a:latin typeface="Arial" panose="020B0604020202020204" pitchFamily="34" charset="0"/>
                <a:ea typeface="微软雅黑" panose="020B0503020204020204" pitchFamily="34" charset="-122"/>
                <a:sym typeface="Wingdings" panose="05000000000000000000" pitchFamily="2" charset="2"/>
              </a:rPr>
              <a:t>IIC </a:t>
            </a:r>
            <a:r>
              <a:rPr lang="zh-CN" altLang="en-US" sz="1100" dirty="0">
                <a:latin typeface="Arial" panose="020B0604020202020204" pitchFamily="34" charset="0"/>
                <a:ea typeface="微软雅黑" panose="020B0503020204020204" pitchFamily="34" charset="-122"/>
                <a:sym typeface="Wingdings" panose="05000000000000000000" pitchFamily="2" charset="2"/>
              </a:rPr>
              <a:t>完成温湿度、亮度等传感器的数据采集，以及操作 </a:t>
            </a:r>
            <a:r>
              <a:rPr lang="en-US" altLang="zh-CN" sz="1100" dirty="0">
                <a:latin typeface="Arial" panose="020B0604020202020204" pitchFamily="34" charset="0"/>
                <a:ea typeface="微软雅黑" panose="020B0503020204020204" pitchFamily="34" charset="-122"/>
                <a:sym typeface="Wingdings" panose="05000000000000000000" pitchFamily="2" charset="2"/>
              </a:rPr>
              <a:t>PWM </a:t>
            </a:r>
            <a:r>
              <a:rPr lang="zh-CN" altLang="en-US" sz="1100" dirty="0">
                <a:latin typeface="Arial" panose="020B0604020202020204" pitchFamily="34" charset="0"/>
                <a:ea typeface="微软雅黑" panose="020B0503020204020204" pitchFamily="34" charset="-122"/>
                <a:sym typeface="Wingdings" panose="05000000000000000000" pitchFamily="2" charset="2"/>
              </a:rPr>
              <a:t>控制电动窗帘等；</a:t>
            </a:r>
            <a:endParaRPr lang="en-US" altLang="zh-CN" sz="1100" dirty="0">
              <a:latin typeface="Arial" panose="020B0604020202020204" pitchFamily="34" charset="0"/>
              <a:ea typeface="微软雅黑" panose="020B0503020204020204" pitchFamily="34" charset="-122"/>
              <a:sym typeface="Wingdings" panose="05000000000000000000" pitchFamily="2" charset="2"/>
            </a:endParaRPr>
          </a:p>
          <a:p>
            <a:pPr marL="171450" indent="-171450">
              <a:lnSpc>
                <a:spcPct val="150000"/>
              </a:lnSpc>
              <a:buFont typeface="Wingdings" panose="05000000000000000000" pitchFamily="2" charset="2"/>
              <a:buChar char="w"/>
            </a:pPr>
            <a:r>
              <a:rPr lang="zh-CN" altLang="en-US" sz="1100" dirty="0">
                <a:latin typeface="Arial" panose="020B0604020202020204" pitchFamily="34" charset="0"/>
                <a:ea typeface="微软雅黑" panose="020B0503020204020204" pitchFamily="34" charset="-122"/>
                <a:sym typeface="Wingdings" panose="05000000000000000000" pitchFamily="2" charset="2"/>
              </a:rPr>
              <a:t>实现底层模块通过 </a:t>
            </a:r>
            <a:r>
              <a:rPr lang="en-US" altLang="zh-CN" sz="1100" dirty="0">
                <a:latin typeface="Arial" panose="020B0604020202020204" pitchFamily="34" charset="0"/>
                <a:ea typeface="微软雅黑" panose="020B0503020204020204" pitchFamily="34" charset="-122"/>
                <a:sym typeface="Wingdings" panose="05000000000000000000" pitchFamily="2" charset="2"/>
              </a:rPr>
              <a:t>ESP8266 </a:t>
            </a:r>
            <a:r>
              <a:rPr lang="zh-CN" altLang="en-US" sz="1100" dirty="0">
                <a:latin typeface="Arial" panose="020B0604020202020204" pitchFamily="34" charset="0"/>
                <a:ea typeface="微软雅黑" panose="020B0503020204020204" pitchFamily="34" charset="-122"/>
                <a:sym typeface="Wingdings" panose="05000000000000000000" pitchFamily="2" charset="2"/>
              </a:rPr>
              <a:t>接入阿里云，从远端监控室内环境状态和指令操作</a:t>
            </a:r>
            <a:endParaRPr lang="en-US" altLang="zh-CN" sz="1100" b="1" dirty="0">
              <a:latin typeface="Arial" panose="020B0604020202020204" pitchFamily="34" charset="0"/>
              <a:ea typeface="微软雅黑" panose="020B0503020204020204" pitchFamily="34" charset="-122"/>
              <a:sym typeface="Wingdings" panose="05000000000000000000" pitchFamily="2" charset="2"/>
            </a:endParaRPr>
          </a:p>
          <a:p>
            <a:pPr marL="171450" indent="-171450">
              <a:lnSpc>
                <a:spcPct val="150000"/>
              </a:lnSpc>
              <a:buFont typeface="Wingdings" panose="05000000000000000000" pitchFamily="2" charset="2"/>
              <a:buChar char="w"/>
            </a:pPr>
            <a:r>
              <a:rPr lang="zh-CN" altLang="en-US" sz="1100" dirty="0">
                <a:latin typeface="Arial" panose="020B0604020202020204" pitchFamily="34" charset="0"/>
                <a:ea typeface="微软雅黑" panose="020B0503020204020204" pitchFamily="34" charset="-122"/>
                <a:sym typeface="Wingdings" panose="05000000000000000000" pitchFamily="2" charset="2"/>
              </a:rPr>
              <a:t>开发一款微信小程序，实现室内环境的远端监控；</a:t>
            </a:r>
            <a:endParaRPr lang="en-US" altLang="zh-CN" sz="1100" dirty="0">
              <a:latin typeface="Arial" panose="020B0604020202020204" pitchFamily="34" charset="0"/>
              <a:ea typeface="微软雅黑" panose="020B0503020204020204" pitchFamily="34" charset="-122"/>
              <a:sym typeface="Wingdings" panose="05000000000000000000" pitchFamily="2" charset="2"/>
            </a:endParaRPr>
          </a:p>
        </p:txBody>
      </p:sp>
    </p:spTree>
    <p:extLst>
      <p:ext uri="{BB962C8B-B14F-4D97-AF65-F5344CB8AC3E}">
        <p14:creationId xmlns:p14="http://schemas.microsoft.com/office/powerpoint/2010/main" val="3211061098"/>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2"/>
          <p:cNvSpPr txBox="1"/>
          <p:nvPr/>
        </p:nvSpPr>
        <p:spPr>
          <a:xfrm>
            <a:off x="-276958" y="137170"/>
            <a:ext cx="4488918" cy="392379"/>
          </a:xfrm>
          <a:prstGeom prst="rect">
            <a:avLst/>
          </a:prstGeom>
          <a:noFill/>
        </p:spPr>
        <p:txBody>
          <a:bodyPr wrap="square" lIns="68543" tIns="34272" rIns="68543" bIns="34272" rtlCol="0">
            <a:spAutoFit/>
          </a:bodyPr>
          <a:lstStyle/>
          <a:p>
            <a:pPr indent="457200"/>
            <a:r>
              <a:rPr lang="zh-CN" altLang="en-US" sz="2100" b="1" dirty="0">
                <a:solidFill>
                  <a:schemeClr val="accent1"/>
                </a:solidFill>
                <a:latin typeface="微软雅黑" pitchFamily="34" charset="-122"/>
                <a:ea typeface="微软雅黑" pitchFamily="34" charset="-122"/>
              </a:rPr>
              <a:t>实习介绍</a:t>
            </a:r>
          </a:p>
        </p:txBody>
      </p:sp>
      <p:sp>
        <p:nvSpPr>
          <p:cNvPr id="13" name="Rectangle 4"/>
          <p:cNvSpPr txBox="1">
            <a:spLocks noChangeArrowheads="1"/>
          </p:cNvSpPr>
          <p:nvPr/>
        </p:nvSpPr>
        <p:spPr bwMode="auto">
          <a:xfrm>
            <a:off x="-5699" y="5326056"/>
            <a:ext cx="9149699"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endParaRPr lang="zh-CN" altLang="zh-CN">
              <a:solidFill>
                <a:srgbClr val="FF0000"/>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id="{8BA067C3-49E2-4B02-97C1-FBA58748793A}"/>
              </a:ext>
            </a:extLst>
          </p:cNvPr>
          <p:cNvSpPr/>
          <p:nvPr/>
        </p:nvSpPr>
        <p:spPr>
          <a:xfrm>
            <a:off x="-399702" y="778967"/>
            <a:ext cx="4926076" cy="276999"/>
          </a:xfrm>
          <a:prstGeom prst="rect">
            <a:avLst/>
          </a:prstGeom>
        </p:spPr>
        <p:txBody>
          <a:bodyPr wrap="square">
            <a:spAutoFit/>
          </a:bodyPr>
          <a:lstStyle/>
          <a:p>
            <a:pPr indent="360000"/>
            <a:r>
              <a:rPr lang="zh-CN" altLang="en-US" sz="1200" dirty="0">
                <a:latin typeface="Arial Unicode MS" panose="020B0604020202020204" pitchFamily="34" charset="-122"/>
                <a:ea typeface="微软雅黑" panose="020B0503020204020204" pitchFamily="34" charset="-122"/>
                <a:sym typeface="Wingdings" panose="05000000000000000000" pitchFamily="2" charset="2"/>
              </a:rPr>
              <a:t> </a:t>
            </a:r>
            <a:r>
              <a:rPr lang="zh-CN" altLang="en-US" sz="1200" dirty="0">
                <a:latin typeface="Arial Unicode MS" panose="020B0604020202020204" pitchFamily="34" charset="-122"/>
                <a:ea typeface="微软雅黑" panose="020B0503020204020204" pitchFamily="34" charset="-122"/>
              </a:rPr>
              <a:t>武汉精锋微控科技有限公司   </a:t>
            </a:r>
            <a:r>
              <a:rPr lang="en-US" altLang="zh-CN" sz="1200" dirty="0">
                <a:latin typeface="Arial Unicode MS" panose="020B0604020202020204" pitchFamily="34" charset="-122"/>
                <a:ea typeface="微软雅黑" panose="020B0503020204020204" pitchFamily="34" charset="-122"/>
              </a:rPr>
              <a:t> C++</a:t>
            </a:r>
            <a:r>
              <a:rPr lang="zh-CN" altLang="en-US" sz="1200" dirty="0">
                <a:latin typeface="Arial Unicode MS" panose="020B0604020202020204" pitchFamily="34" charset="-122"/>
                <a:ea typeface="微软雅黑" panose="020B0503020204020204" pitchFamily="34" charset="-122"/>
              </a:rPr>
              <a:t>开发实习生  </a:t>
            </a:r>
            <a:r>
              <a:rPr lang="en-US" altLang="zh-CN" sz="1200" dirty="0">
                <a:latin typeface="Arial Unicode MS" panose="020B0604020202020204" pitchFamily="34" charset="-122"/>
                <a:ea typeface="微软雅黑" panose="020B0503020204020204" pitchFamily="34" charset="-122"/>
              </a:rPr>
              <a:t>2020.10-</a:t>
            </a:r>
            <a:r>
              <a:rPr lang="zh-CN" altLang="en-US" sz="1200" dirty="0">
                <a:latin typeface="Arial Unicode MS" panose="020B0604020202020204" pitchFamily="34" charset="-122"/>
                <a:ea typeface="微软雅黑" panose="020B0503020204020204" pitchFamily="34" charset="-122"/>
              </a:rPr>
              <a:t>至今</a:t>
            </a:r>
            <a:endParaRPr lang="en-US" altLang="zh-CN" sz="1200" dirty="0">
              <a:latin typeface="Arial Unicode MS" panose="020B0604020202020204" pitchFamily="34" charset="-122"/>
              <a:ea typeface="微软雅黑" panose="020B0503020204020204" pitchFamily="34" charset="-122"/>
            </a:endParaRPr>
          </a:p>
        </p:txBody>
      </p:sp>
      <p:sp>
        <p:nvSpPr>
          <p:cNvPr id="22" name="矩形 21">
            <a:extLst>
              <a:ext uri="{FF2B5EF4-FFF2-40B4-BE49-F238E27FC236}">
                <a16:creationId xmlns:a16="http://schemas.microsoft.com/office/drawing/2014/main" id="{90EF0BE3-E638-49BC-8321-4FF0D225E33C}"/>
              </a:ext>
            </a:extLst>
          </p:cNvPr>
          <p:cNvSpPr/>
          <p:nvPr/>
        </p:nvSpPr>
        <p:spPr>
          <a:xfrm>
            <a:off x="116782" y="1192444"/>
            <a:ext cx="4572000" cy="1076641"/>
          </a:xfrm>
          <a:prstGeom prst="rect">
            <a:avLst/>
          </a:prstGeom>
        </p:spPr>
        <p:txBody>
          <a:bodyPr>
            <a:spAutoFit/>
          </a:bodyPr>
          <a:lstStyle/>
          <a:p>
            <a:pPr marL="171450" lvl="0" indent="-171450">
              <a:lnSpc>
                <a:spcPct val="150000"/>
              </a:lnSpc>
              <a:buFont typeface="Wingdings" panose="05000000000000000000" pitchFamily="2" charset="2"/>
              <a:buChar char="w"/>
            </a:pPr>
            <a:r>
              <a:rPr lang="zh-CN" altLang="zh-CN" sz="1100" dirty="0">
                <a:latin typeface="Verdana" panose="020B0604030504040204" pitchFamily="34" charset="0"/>
                <a:ea typeface="微软雅黑" panose="020B0503020204020204" pitchFamily="34" charset="-122"/>
              </a:rPr>
              <a:t>完成机械臂无序分拣抓取的软件需求，包含仿真与实物测试；</a:t>
            </a:r>
            <a:endParaRPr lang="en-US" altLang="zh-CN" sz="1100" dirty="0">
              <a:latin typeface="Verdana" panose="020B0604030504040204" pitchFamily="34" charset="0"/>
              <a:ea typeface="微软雅黑" panose="020B0503020204020204" pitchFamily="34" charset="-122"/>
            </a:endParaRPr>
          </a:p>
          <a:p>
            <a:pPr marL="171450" indent="-171450">
              <a:lnSpc>
                <a:spcPct val="150000"/>
              </a:lnSpc>
              <a:buFont typeface="Wingdings" panose="05000000000000000000" pitchFamily="2" charset="2"/>
              <a:buChar char="w"/>
            </a:pPr>
            <a:r>
              <a:rPr lang="zh-CN" altLang="zh-CN" sz="1100" dirty="0">
                <a:latin typeface="Verdana" panose="020B0604030504040204" pitchFamily="34" charset="0"/>
                <a:ea typeface="微软雅黑" panose="020B0503020204020204" pitchFamily="34" charset="-122"/>
              </a:rPr>
              <a:t>设计机械臂相机标定的上位机开发应用，包含九点标定和空间</a:t>
            </a:r>
            <a:endParaRPr lang="en-US" altLang="zh-CN" sz="1100" dirty="0">
              <a:latin typeface="Verdana" panose="020B0604030504040204" pitchFamily="34" charset="0"/>
              <a:ea typeface="微软雅黑" panose="020B0503020204020204" pitchFamily="34" charset="-122"/>
            </a:endParaRPr>
          </a:p>
          <a:p>
            <a:pPr>
              <a:lnSpc>
                <a:spcPct val="150000"/>
              </a:lnSpc>
            </a:pPr>
            <a:r>
              <a:rPr lang="en-US" altLang="zh-CN" sz="1100" dirty="0">
                <a:latin typeface="Verdana" panose="020B0604030504040204" pitchFamily="34" charset="0"/>
                <a:ea typeface="微软雅黑" panose="020B0503020204020204" pitchFamily="34" charset="-122"/>
              </a:rPr>
              <a:t>   </a:t>
            </a:r>
            <a:r>
              <a:rPr lang="zh-CN" altLang="zh-CN" sz="1100" dirty="0">
                <a:latin typeface="Verdana" panose="020B0604030504040204" pitchFamily="34" charset="0"/>
                <a:ea typeface="微软雅黑" panose="020B0503020204020204" pitchFamily="34" charset="-122"/>
              </a:rPr>
              <a:t>三维标定；</a:t>
            </a:r>
            <a:endParaRPr lang="zh-CN" altLang="zh-CN" sz="1100" dirty="0"/>
          </a:p>
          <a:p>
            <a:pPr lvl="0">
              <a:lnSpc>
                <a:spcPct val="150000"/>
              </a:lnSpc>
            </a:pPr>
            <a:endParaRPr lang="en-US" altLang="zh-CN" sz="1100" dirty="0">
              <a:solidFill>
                <a:prstClr val="black"/>
              </a:solidFill>
              <a:latin typeface="Arial" panose="020B0604020202020204" pitchFamily="34" charset="0"/>
              <a:ea typeface="微软雅黑" panose="020B0503020204020204" pitchFamily="34" charset="-122"/>
              <a:sym typeface="Wingdings" panose="05000000000000000000" pitchFamily="2" charset="2"/>
            </a:endParaRPr>
          </a:p>
        </p:txBody>
      </p:sp>
      <p:cxnSp>
        <p:nvCxnSpPr>
          <p:cNvPr id="37" name="直接连接符 36">
            <a:extLst>
              <a:ext uri="{FF2B5EF4-FFF2-40B4-BE49-F238E27FC236}">
                <a16:creationId xmlns:a16="http://schemas.microsoft.com/office/drawing/2014/main" id="{74AEEC12-DBA6-4849-ACE7-8AE9C141821A}"/>
              </a:ext>
            </a:extLst>
          </p:cNvPr>
          <p:cNvCxnSpPr/>
          <p:nvPr/>
        </p:nvCxnSpPr>
        <p:spPr>
          <a:xfrm>
            <a:off x="4572000" y="793446"/>
            <a:ext cx="0" cy="4033251"/>
          </a:xfrm>
          <a:prstGeom prst="line">
            <a:avLst/>
          </a:prstGeom>
          <a:ln w="12700">
            <a:prstDash val="sysDash"/>
          </a:ln>
        </p:spPr>
        <p:style>
          <a:lnRef idx="1">
            <a:schemeClr val="accent1"/>
          </a:lnRef>
          <a:fillRef idx="0">
            <a:schemeClr val="accent1"/>
          </a:fillRef>
          <a:effectRef idx="0">
            <a:schemeClr val="accent1"/>
          </a:effectRef>
          <a:fontRef idx="minor">
            <a:schemeClr val="tx1"/>
          </a:fontRef>
        </p:style>
      </p:cxnSp>
      <p:sp>
        <p:nvSpPr>
          <p:cNvPr id="15" name="矩形 14">
            <a:extLst>
              <a:ext uri="{FF2B5EF4-FFF2-40B4-BE49-F238E27FC236}">
                <a16:creationId xmlns:a16="http://schemas.microsoft.com/office/drawing/2014/main" id="{A8991646-933F-485B-80C0-924A20DFB88D}"/>
              </a:ext>
            </a:extLst>
          </p:cNvPr>
          <p:cNvSpPr/>
          <p:nvPr/>
        </p:nvSpPr>
        <p:spPr>
          <a:xfrm>
            <a:off x="4139952" y="812109"/>
            <a:ext cx="5115297" cy="276999"/>
          </a:xfrm>
          <a:prstGeom prst="rect">
            <a:avLst/>
          </a:prstGeom>
        </p:spPr>
        <p:txBody>
          <a:bodyPr wrap="square">
            <a:spAutoFit/>
          </a:bodyPr>
          <a:lstStyle/>
          <a:p>
            <a:pPr indent="360000"/>
            <a:r>
              <a:rPr lang="zh-CN" altLang="en-US" sz="1200" dirty="0">
                <a:latin typeface="Arial Unicode MS" panose="020B0604020202020204" pitchFamily="34" charset="-122"/>
                <a:ea typeface="微软雅黑" panose="020B0503020204020204" pitchFamily="34" charset="-122"/>
                <a:sym typeface="Wingdings" panose="05000000000000000000" pitchFamily="2" charset="2"/>
              </a:rPr>
              <a:t> </a:t>
            </a:r>
            <a:r>
              <a:rPr lang="zh-CN" altLang="en-US" sz="1200" dirty="0">
                <a:latin typeface="Arial Unicode MS" panose="020B0604020202020204" pitchFamily="34" charset="-122"/>
                <a:ea typeface="微软雅黑" panose="020B0503020204020204" pitchFamily="34" charset="-122"/>
              </a:rPr>
              <a:t>华为武研所家庭网络</a:t>
            </a:r>
            <a:r>
              <a:rPr lang="en-US" altLang="zh-CN" sz="1200" dirty="0">
                <a:latin typeface="Arial Unicode MS" panose="020B0604020202020204" pitchFamily="34" charset="-122"/>
                <a:ea typeface="微软雅黑" panose="020B0503020204020204" pitchFamily="34" charset="-122"/>
              </a:rPr>
              <a:t>CG</a:t>
            </a:r>
            <a:r>
              <a:rPr lang="zh-CN" altLang="en-US" sz="1200" dirty="0">
                <a:latin typeface="Arial Unicode MS" panose="020B0604020202020204" pitchFamily="34" charset="-122"/>
                <a:ea typeface="微软雅黑" panose="020B0503020204020204" pitchFamily="34" charset="-122"/>
              </a:rPr>
              <a:t>部    通用软件开发实习  </a:t>
            </a:r>
            <a:r>
              <a:rPr lang="en-US" altLang="zh-CN" sz="1200" dirty="0">
                <a:latin typeface="Arial Unicode MS" panose="020B0604020202020204" pitchFamily="34" charset="-122"/>
                <a:ea typeface="微软雅黑" panose="020B0503020204020204" pitchFamily="34" charset="-122"/>
              </a:rPr>
              <a:t>2021.03-2021.05</a:t>
            </a:r>
          </a:p>
        </p:txBody>
      </p:sp>
      <p:sp>
        <p:nvSpPr>
          <p:cNvPr id="16" name="矩形 15">
            <a:extLst>
              <a:ext uri="{FF2B5EF4-FFF2-40B4-BE49-F238E27FC236}">
                <a16:creationId xmlns:a16="http://schemas.microsoft.com/office/drawing/2014/main" id="{10376A78-56AF-4371-9161-DC5F3DDE6C1E}"/>
              </a:ext>
            </a:extLst>
          </p:cNvPr>
          <p:cNvSpPr/>
          <p:nvPr/>
        </p:nvSpPr>
        <p:spPr>
          <a:xfrm>
            <a:off x="4590179" y="1192444"/>
            <a:ext cx="4572000" cy="822726"/>
          </a:xfrm>
          <a:prstGeom prst="rect">
            <a:avLst/>
          </a:prstGeom>
        </p:spPr>
        <p:txBody>
          <a:bodyPr>
            <a:spAutoFit/>
          </a:bodyPr>
          <a:lstStyle/>
          <a:p>
            <a:pPr marL="171450" lvl="0" indent="-171450">
              <a:lnSpc>
                <a:spcPct val="150000"/>
              </a:lnSpc>
              <a:buFont typeface="Wingdings" panose="05000000000000000000" pitchFamily="2" charset="2"/>
              <a:buChar char="w"/>
            </a:pPr>
            <a:r>
              <a:rPr lang="zh-CN" altLang="en-US" sz="1100" dirty="0">
                <a:solidFill>
                  <a:prstClr val="black"/>
                </a:solidFill>
                <a:latin typeface="Arial" panose="020B0604020202020204" pitchFamily="34" charset="0"/>
                <a:ea typeface="微软雅黑" panose="020B0503020204020204" pitchFamily="34" charset="-122"/>
                <a:sym typeface="Wingdings" panose="05000000000000000000" pitchFamily="2" charset="2"/>
              </a:rPr>
              <a:t>完成多个单板</a:t>
            </a:r>
            <a:r>
              <a:rPr lang="en-US" altLang="zh-CN" sz="1100" dirty="0">
                <a:solidFill>
                  <a:prstClr val="black"/>
                </a:solidFill>
                <a:latin typeface="Arial" panose="020B0604020202020204" pitchFamily="34" charset="0"/>
                <a:ea typeface="微软雅黑" panose="020B0503020204020204" pitchFamily="34" charset="-122"/>
                <a:sym typeface="Wingdings" panose="05000000000000000000" pitchFamily="2" charset="2"/>
              </a:rPr>
              <a:t>WIFI</a:t>
            </a:r>
            <a:r>
              <a:rPr lang="zh-CN" altLang="en-US" sz="1100" dirty="0">
                <a:solidFill>
                  <a:prstClr val="black"/>
                </a:solidFill>
                <a:latin typeface="Arial" panose="020B0604020202020204" pitchFamily="34" charset="0"/>
                <a:ea typeface="微软雅黑" panose="020B0503020204020204" pitchFamily="34" charset="-122"/>
                <a:sym typeface="Wingdings" panose="05000000000000000000" pitchFamily="2" charset="2"/>
              </a:rPr>
              <a:t>功能测试，包含漫游切换、微波炉特性测试；</a:t>
            </a:r>
            <a:endParaRPr lang="en-US" altLang="zh-CN" sz="1100" dirty="0">
              <a:solidFill>
                <a:prstClr val="black"/>
              </a:solidFill>
              <a:latin typeface="Arial" panose="020B0604020202020204" pitchFamily="34" charset="0"/>
              <a:ea typeface="微软雅黑" panose="020B0503020204020204" pitchFamily="34" charset="-122"/>
              <a:sym typeface="Wingdings" panose="05000000000000000000" pitchFamily="2" charset="2"/>
            </a:endParaRPr>
          </a:p>
          <a:p>
            <a:pPr marL="171450" lvl="0" indent="-171450">
              <a:lnSpc>
                <a:spcPct val="150000"/>
              </a:lnSpc>
              <a:buFont typeface="Wingdings" panose="05000000000000000000" pitchFamily="2" charset="2"/>
              <a:buChar char="w"/>
            </a:pPr>
            <a:r>
              <a:rPr lang="en-US" altLang="zh-CN" sz="1100" dirty="0">
                <a:solidFill>
                  <a:prstClr val="black"/>
                </a:solidFill>
                <a:latin typeface="Arial" panose="020B0604020202020204" pitchFamily="34" charset="0"/>
                <a:ea typeface="微软雅黑" panose="020B0503020204020204" pitchFamily="34" charset="-122"/>
                <a:sym typeface="Wingdings" panose="05000000000000000000" pitchFamily="2" charset="2"/>
              </a:rPr>
              <a:t>CQI</a:t>
            </a:r>
            <a:r>
              <a:rPr lang="zh-CN" altLang="en-US" sz="1100" dirty="0">
                <a:solidFill>
                  <a:prstClr val="black"/>
                </a:solidFill>
                <a:latin typeface="Arial" panose="020B0604020202020204" pitchFamily="34" charset="0"/>
                <a:ea typeface="微软雅黑" panose="020B0503020204020204" pitchFamily="34" charset="-122"/>
                <a:sym typeface="Wingdings" panose="05000000000000000000" pitchFamily="2" charset="2"/>
              </a:rPr>
              <a:t>整改，提交代码</a:t>
            </a:r>
            <a:r>
              <a:rPr lang="en-US" altLang="zh-CN" sz="1100" dirty="0">
                <a:solidFill>
                  <a:prstClr val="black"/>
                </a:solidFill>
                <a:latin typeface="Arial" panose="020B0604020202020204" pitchFamily="34" charset="0"/>
                <a:ea typeface="微软雅黑" panose="020B0503020204020204" pitchFamily="34" charset="-122"/>
                <a:sym typeface="Wingdings" panose="05000000000000000000" pitchFamily="2" charset="2"/>
              </a:rPr>
              <a:t>0.8k;</a:t>
            </a:r>
          </a:p>
          <a:p>
            <a:pPr marL="171450" lvl="0" indent="-171450">
              <a:lnSpc>
                <a:spcPct val="150000"/>
              </a:lnSpc>
              <a:buFont typeface="Wingdings" panose="05000000000000000000" pitchFamily="2" charset="2"/>
              <a:buChar char="w"/>
            </a:pPr>
            <a:r>
              <a:rPr lang="zh-CN" altLang="en-US" sz="1100" dirty="0">
                <a:solidFill>
                  <a:prstClr val="black"/>
                </a:solidFill>
                <a:latin typeface="Arial" panose="020B0604020202020204" pitchFamily="34" charset="0"/>
                <a:ea typeface="微软雅黑" panose="020B0503020204020204" pitchFamily="34" charset="-122"/>
                <a:sym typeface="Wingdings" panose="05000000000000000000" pitchFamily="2" charset="2"/>
              </a:rPr>
              <a:t>处理多张问题单，主要涉及安全增强方面代码整改；</a:t>
            </a:r>
            <a:endParaRPr lang="en-US" altLang="zh-CN" sz="1100" dirty="0">
              <a:solidFill>
                <a:prstClr val="black"/>
              </a:solidFill>
              <a:latin typeface="Arial" panose="020B0604020202020204" pitchFamily="34" charset="0"/>
              <a:ea typeface="微软雅黑" panose="020B0503020204020204" pitchFamily="34" charset="-122"/>
              <a:sym typeface="Wingdings" panose="05000000000000000000" pitchFamily="2" charset="2"/>
            </a:endParaRPr>
          </a:p>
        </p:txBody>
      </p:sp>
      <p:pic>
        <p:nvPicPr>
          <p:cNvPr id="3" name="图片 2">
            <a:extLst>
              <a:ext uri="{FF2B5EF4-FFF2-40B4-BE49-F238E27FC236}">
                <a16:creationId xmlns:a16="http://schemas.microsoft.com/office/drawing/2014/main" id="{B8D9DA24-1B94-4E83-A2D1-9B8054E0CB8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6555" r="6683"/>
          <a:stretch/>
        </p:blipFill>
        <p:spPr>
          <a:xfrm>
            <a:off x="395535" y="2210130"/>
            <a:ext cx="3816425" cy="2474269"/>
          </a:xfrm>
          <a:prstGeom prst="rect">
            <a:avLst/>
          </a:prstGeom>
        </p:spPr>
      </p:pic>
    </p:spTree>
    <p:extLst>
      <p:ext uri="{BB962C8B-B14F-4D97-AF65-F5344CB8AC3E}">
        <p14:creationId xmlns:p14="http://schemas.microsoft.com/office/powerpoint/2010/main" val="3204428173"/>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矩形 22"/>
          <p:cNvSpPr/>
          <p:nvPr/>
        </p:nvSpPr>
        <p:spPr>
          <a:xfrm>
            <a:off x="5134785" y="1707655"/>
            <a:ext cx="257112" cy="50424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5134785" y="1707655"/>
            <a:ext cx="1971191" cy="24713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rot="5400000">
            <a:off x="6058697" y="2669229"/>
            <a:ext cx="2170282" cy="24713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flipV="1">
            <a:off x="5134785" y="3373692"/>
            <a:ext cx="257112" cy="3428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p:nvSpPr>
        <p:spPr>
          <a:xfrm flipV="1">
            <a:off x="5134785" y="3630804"/>
            <a:ext cx="1971191" cy="24713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TextBox 28"/>
          <p:cNvSpPr txBox="1"/>
          <p:nvPr/>
        </p:nvSpPr>
        <p:spPr>
          <a:xfrm>
            <a:off x="3563888" y="2372800"/>
            <a:ext cx="2821286"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zh-CN"/>
            </a:defPPr>
            <a:lvl1pPr defTabSz="685800" fontAlgn="base">
              <a:spcBef>
                <a:spcPct val="0"/>
              </a:spcBef>
              <a:spcAft>
                <a:spcPct val="0"/>
              </a:spcAft>
              <a:defRPr sz="2700">
                <a:solidFill>
                  <a:schemeClr val="tx1">
                    <a:lumMod val="75000"/>
                    <a:lumOff val="25000"/>
                  </a:schemeClr>
                </a:solidFill>
                <a:latin typeface="Agency FB" pitchFamily="34" charset="0"/>
                <a:ea typeface="宋体" pitchFamily="2" charset="-122"/>
                <a:cs typeface="宋体" pitchFamily="2" charset="-122"/>
              </a:defRPr>
            </a:lvl1pPr>
            <a:lvl2pPr fontAlgn="base">
              <a:spcBef>
                <a:spcPct val="0"/>
              </a:spcBef>
              <a:spcAft>
                <a:spcPct val="0"/>
              </a:spcAft>
              <a:defRPr>
                <a:latin typeface="Arial" pitchFamily="34" charset="0"/>
                <a:ea typeface="宋体" pitchFamily="2" charset="-122"/>
                <a:cs typeface="宋体" pitchFamily="2" charset="-122"/>
              </a:defRPr>
            </a:lvl2pPr>
            <a:lvl3pPr fontAlgn="base">
              <a:spcBef>
                <a:spcPct val="0"/>
              </a:spcBef>
              <a:spcAft>
                <a:spcPct val="0"/>
              </a:spcAft>
              <a:defRPr>
                <a:latin typeface="Arial" pitchFamily="34" charset="0"/>
                <a:ea typeface="宋体" pitchFamily="2" charset="-122"/>
                <a:cs typeface="宋体" pitchFamily="2" charset="-122"/>
              </a:defRPr>
            </a:lvl3pPr>
            <a:lvl4pPr fontAlgn="base">
              <a:spcBef>
                <a:spcPct val="0"/>
              </a:spcBef>
              <a:spcAft>
                <a:spcPct val="0"/>
              </a:spcAft>
              <a:defRPr>
                <a:latin typeface="Arial" pitchFamily="34" charset="0"/>
                <a:ea typeface="宋体" pitchFamily="2" charset="-122"/>
                <a:cs typeface="宋体" pitchFamily="2" charset="-122"/>
              </a:defRPr>
            </a:lvl4pPr>
            <a:lvl5pPr fontAlgn="base">
              <a:spcBef>
                <a:spcPct val="0"/>
              </a:spcBef>
              <a:spcAft>
                <a:spcPct val="0"/>
              </a:spcAft>
              <a:defRPr>
                <a:latin typeface="Arial" pitchFamily="34" charset="0"/>
                <a:ea typeface="宋体" pitchFamily="2" charset="-122"/>
                <a:cs typeface="宋体" pitchFamily="2" charset="-122"/>
              </a:defRPr>
            </a:lvl5pPr>
            <a:lvl6pPr fontAlgn="base">
              <a:spcBef>
                <a:spcPct val="0"/>
              </a:spcBef>
              <a:spcAft>
                <a:spcPct val="0"/>
              </a:spcAft>
              <a:defRPr>
                <a:latin typeface="Arial" pitchFamily="34" charset="0"/>
                <a:ea typeface="宋体" pitchFamily="2" charset="-122"/>
                <a:cs typeface="宋体" pitchFamily="2" charset="-122"/>
              </a:defRPr>
            </a:lvl6pPr>
            <a:lvl7pPr fontAlgn="base">
              <a:spcBef>
                <a:spcPct val="0"/>
              </a:spcBef>
              <a:spcAft>
                <a:spcPct val="0"/>
              </a:spcAft>
              <a:defRPr>
                <a:latin typeface="Arial" pitchFamily="34" charset="0"/>
                <a:ea typeface="宋体" pitchFamily="2" charset="-122"/>
                <a:cs typeface="宋体" pitchFamily="2" charset="-122"/>
              </a:defRPr>
            </a:lvl7pPr>
            <a:lvl8pPr fontAlgn="base">
              <a:spcBef>
                <a:spcPct val="0"/>
              </a:spcBef>
              <a:spcAft>
                <a:spcPct val="0"/>
              </a:spcAft>
              <a:defRPr>
                <a:latin typeface="Arial" pitchFamily="34" charset="0"/>
                <a:ea typeface="宋体" pitchFamily="2" charset="-122"/>
                <a:cs typeface="宋体" pitchFamily="2" charset="-122"/>
              </a:defRPr>
            </a:lvl8pPr>
            <a:lvl9pPr fontAlgn="base">
              <a:spcBef>
                <a:spcPct val="0"/>
              </a:spcBef>
              <a:spcAft>
                <a:spcPct val="0"/>
              </a:spcAft>
              <a:defRPr>
                <a:latin typeface="Arial" pitchFamily="34" charset="0"/>
                <a:ea typeface="宋体" pitchFamily="2" charset="-122"/>
                <a:cs typeface="宋体" pitchFamily="2" charset="-122"/>
              </a:defRPr>
            </a:lvl9pPr>
          </a:lstStyle>
          <a:p>
            <a:pPr algn="r"/>
            <a:r>
              <a:rPr lang="zh-CN" altLang="en-US" sz="4400" b="1" dirty="0">
                <a:solidFill>
                  <a:schemeClr val="accent1">
                    <a:lumMod val="75000"/>
                  </a:schemeClr>
                </a:solidFill>
                <a:latin typeface="微软雅黑" panose="020B0503020204020204" pitchFamily="34" charset="-122"/>
                <a:ea typeface="微软雅黑" panose="020B0503020204020204" pitchFamily="34" charset="-122"/>
              </a:rPr>
              <a:t>谢谢观看！</a:t>
            </a:r>
          </a:p>
        </p:txBody>
      </p:sp>
      <p:sp>
        <p:nvSpPr>
          <p:cNvPr id="9" name="Rectangle 4"/>
          <p:cNvSpPr txBox="1">
            <a:spLocks noChangeArrowheads="1"/>
          </p:cNvSpPr>
          <p:nvPr/>
        </p:nvSpPr>
        <p:spPr bwMode="auto">
          <a:xfrm>
            <a:off x="-5699" y="5326056"/>
            <a:ext cx="9149699"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endParaRPr lang="zh-CN" altLang="zh-CN">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373472925"/>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ULTRA_SCORM_SLIDE_COUNT" val="4"/>
  <p:tag name="ISPRING_PRESENTATION_TITLE" val="falsh"/>
  <p:tag name="ISPRING_RESOURCE_PATHS_HASH_PRESENTER" val="541b1cf5149c63b686f6b8fa0f3526fcf8352a"/>
</p:tagLst>
</file>

<file path=ppt/tags/tag2.xml><?xml version="1.0" encoding="utf-8"?>
<p:tagLst xmlns:a="http://schemas.openxmlformats.org/drawingml/2006/main" xmlns:r="http://schemas.openxmlformats.org/officeDocument/2006/relationships" xmlns:p="http://schemas.openxmlformats.org/presentationml/2006/main">
  <p:tag name="TIMING" val="|5.2"/>
</p:tagLst>
</file>

<file path=ppt/theme/theme1.xml><?xml version="1.0" encoding="utf-8"?>
<a:theme xmlns:a="http://schemas.openxmlformats.org/drawingml/2006/main" name="第一PPT，www.1ppt.com​">
  <a:themeElements>
    <a:clrScheme name="自定义 107">
      <a:dk1>
        <a:sysClr val="windowText" lastClr="000000"/>
      </a:dk1>
      <a:lt1>
        <a:sysClr val="window" lastClr="FFFFFF"/>
      </a:lt1>
      <a:dk2>
        <a:srgbClr val="1F497D"/>
      </a:dk2>
      <a:lt2>
        <a:srgbClr val="EEECE1"/>
      </a:lt2>
      <a:accent1>
        <a:srgbClr val="0070C0"/>
      </a:accent1>
      <a:accent2>
        <a:srgbClr val="FFC000"/>
      </a:accent2>
      <a:accent3>
        <a:srgbClr val="BFBFBF"/>
      </a:accent3>
      <a:accent4>
        <a:srgbClr val="BFBFBF"/>
      </a:accent4>
      <a:accent5>
        <a:srgbClr val="BFBFBF"/>
      </a:accent5>
      <a:accent6>
        <a:srgbClr val="BFBFBF"/>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6238</TotalTime>
  <Words>662</Words>
  <Application>Microsoft Office PowerPoint</Application>
  <PresentationFormat>全屏显示(16:9)</PresentationFormat>
  <Paragraphs>70</Paragraphs>
  <Slides>8</Slides>
  <Notes>8</Notes>
  <HiddenSlides>0</HiddenSlides>
  <MMClips>1</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8</vt:i4>
      </vt:variant>
    </vt:vector>
  </HeadingPairs>
  <TitlesOfParts>
    <vt:vector size="18" baseType="lpstr">
      <vt:lpstr>Arial Unicode MS</vt:lpstr>
      <vt:lpstr>等线</vt:lpstr>
      <vt:lpstr>宋体</vt:lpstr>
      <vt:lpstr>微软雅黑</vt:lpstr>
      <vt:lpstr>Arial</vt:lpstr>
      <vt:lpstr>Calibri</vt:lpstr>
      <vt:lpstr>Times New Roman</vt:lpstr>
      <vt:lpstr>Verdana</vt:lpstr>
      <vt:lpstr>Wingdings</vt:lpstr>
      <vt:lpstr>第一PPT，www.1ppt.com​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Sky123.Org</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www.1ppt.com</dc:title>
  <dc:creator>www.1ppt.com</dc:creator>
  <cp:keywords>www.1ppt.com</cp:keywords>
  <cp:lastModifiedBy>lll</cp:lastModifiedBy>
  <cp:revision>510</cp:revision>
  <dcterms:created xsi:type="dcterms:W3CDTF">2014-08-23T07:50:08Z</dcterms:created>
  <dcterms:modified xsi:type="dcterms:W3CDTF">2021-07-13T12:35:23Z</dcterms:modified>
</cp:coreProperties>
</file>